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erif"/>
      <p:regular r:id="rId13"/>
      <p:bold r:id="rId14"/>
      <p:italic r:id="rId15"/>
      <p:boldItalic r:id="rId16"/>
    </p:embeddedFont>
    <p:embeddedFont>
      <p:font typeface="Noto Emoji"/>
      <p:regular r:id="rId17"/>
      <p:bold r:id="rId18"/>
    </p:embeddedFont>
    <p:embeddedFont>
      <p:font typeface="Roboto"/>
      <p:regular r:id="rId19"/>
      <p:bold r:id="rId20"/>
      <p:italic r:id="rId21"/>
      <p:boldItalic r:id="rId22"/>
    </p:embeddedFont>
    <p:embeddedFont>
      <p:font typeface="Roboto Medium"/>
      <p:regular r:id="rId23"/>
      <p:bold r:id="rId24"/>
      <p:italic r:id="rId25"/>
      <p:boldItalic r:id="rId26"/>
    </p:embeddedFont>
    <p:embeddedFont>
      <p:font typeface="Roboto Serif SemiBold"/>
      <p:regular r:id="rId27"/>
      <p:bold r:id="rId28"/>
      <p:italic r:id="rId29"/>
      <p:boldItalic r:id="rId30"/>
    </p:embeddedFont>
    <p:embeddedFont>
      <p:font typeface="Roboto Serif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Medium-bold.fntdata"/><Relationship Id="rId23" Type="http://schemas.openxmlformats.org/officeDocument/2006/relationships/font" Target="fonts/Roboto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edium-boldItalic.fntdata"/><Relationship Id="rId25" Type="http://schemas.openxmlformats.org/officeDocument/2006/relationships/font" Target="fonts/RobotoMedium-italic.fntdata"/><Relationship Id="rId28" Type="http://schemas.openxmlformats.org/officeDocument/2006/relationships/font" Target="fonts/RobotoSerifSemiBold-bold.fntdata"/><Relationship Id="rId27" Type="http://schemas.openxmlformats.org/officeDocument/2006/relationships/font" Target="fonts/RobotoSerif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erif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erifMedium-regular.fntdata"/><Relationship Id="rId30" Type="http://schemas.openxmlformats.org/officeDocument/2006/relationships/font" Target="fonts/RobotoSerifSemiBold-boldItalic.fntdata"/><Relationship Id="rId11" Type="http://schemas.openxmlformats.org/officeDocument/2006/relationships/slide" Target="slides/slide6.xml"/><Relationship Id="rId33" Type="http://schemas.openxmlformats.org/officeDocument/2006/relationships/font" Target="fonts/RobotoSerifMedium-italic.fntdata"/><Relationship Id="rId10" Type="http://schemas.openxmlformats.org/officeDocument/2006/relationships/slide" Target="slides/slide5.xml"/><Relationship Id="rId32" Type="http://schemas.openxmlformats.org/officeDocument/2006/relationships/font" Target="fonts/RobotoSerifMedium-bold.fntdata"/><Relationship Id="rId13" Type="http://schemas.openxmlformats.org/officeDocument/2006/relationships/font" Target="fonts/RobotoSerif-regular.fntdata"/><Relationship Id="rId12" Type="http://schemas.openxmlformats.org/officeDocument/2006/relationships/slide" Target="slides/slide7.xml"/><Relationship Id="rId34" Type="http://schemas.openxmlformats.org/officeDocument/2006/relationships/font" Target="fonts/RobotoSerifMedium-boldItalic.fntdata"/><Relationship Id="rId15" Type="http://schemas.openxmlformats.org/officeDocument/2006/relationships/font" Target="fonts/RobotoSerif-italic.fntdata"/><Relationship Id="rId14" Type="http://schemas.openxmlformats.org/officeDocument/2006/relationships/font" Target="fonts/RobotoSerif-bold.fntdata"/><Relationship Id="rId17" Type="http://schemas.openxmlformats.org/officeDocument/2006/relationships/font" Target="fonts/NotoEmoji-regular.fntdata"/><Relationship Id="rId16" Type="http://schemas.openxmlformats.org/officeDocument/2006/relationships/font" Target="fonts/RobotoSerif-boldItalic.fntdata"/><Relationship Id="rId19" Type="http://schemas.openxmlformats.org/officeDocument/2006/relationships/font" Target="fonts/Roboto-regular.fntdata"/><Relationship Id="rId18" Type="http://schemas.openxmlformats.org/officeDocument/2006/relationships/font" Target="fonts/NotoEmoji-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daad5c6b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daad5c6b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daad5c6b21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daad5c6b21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daad5c6b21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daad5c6b21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daad5c6b2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daad5c6b2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daad5c6b21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daad5c6b21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daad5c6b21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daad5c6b21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daad5c6b2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daad5c6b2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ctrTitle"/>
          </p:nvPr>
        </p:nvSpPr>
        <p:spPr>
          <a:xfrm>
            <a:off x="311704" y="1463846"/>
            <a:ext cx="4728000" cy="2052600"/>
          </a:xfrm>
          <a:prstGeom prst="rect">
            <a:avLst/>
          </a:prstGeom>
        </p:spPr>
        <p:txBody>
          <a:bodyPr anchorCtr="0" anchor="ctr" bIns="91425" lIns="91425" spcFirstLastPara="1" rIns="91425" wrap="square" tIns="91425">
            <a:normAutofit/>
          </a:bodyPr>
          <a:lstStyle>
            <a:lvl1pPr lvl="0">
              <a:lnSpc>
                <a:spcPct val="90000"/>
              </a:lnSpc>
              <a:spcBef>
                <a:spcPts val="0"/>
              </a:spcBef>
              <a:spcAft>
                <a:spcPts val="0"/>
              </a:spcAft>
              <a:buClr>
                <a:schemeClr val="lt1"/>
              </a:buClr>
              <a:buSzPts val="5400"/>
              <a:buNone/>
              <a:defRPr>
                <a:solidFill>
                  <a:schemeClr val="lt1"/>
                </a:solidFill>
              </a:defRPr>
            </a:lvl1pPr>
            <a:lvl2pPr lvl="1">
              <a:lnSpc>
                <a:spcPct val="90000"/>
              </a:lnSpc>
              <a:spcBef>
                <a:spcPts val="0"/>
              </a:spcBef>
              <a:spcAft>
                <a:spcPts val="0"/>
              </a:spcAft>
              <a:buClr>
                <a:schemeClr val="lt1"/>
              </a:buClr>
              <a:buSzPts val="5200"/>
              <a:buNone/>
              <a:defRPr sz="5200">
                <a:solidFill>
                  <a:schemeClr val="lt1"/>
                </a:solidFill>
              </a:defRPr>
            </a:lvl2pPr>
            <a:lvl3pPr lvl="2">
              <a:lnSpc>
                <a:spcPct val="90000"/>
              </a:lnSpc>
              <a:spcBef>
                <a:spcPts val="0"/>
              </a:spcBef>
              <a:spcAft>
                <a:spcPts val="0"/>
              </a:spcAft>
              <a:buClr>
                <a:schemeClr val="lt1"/>
              </a:buClr>
              <a:buSzPts val="5200"/>
              <a:buNone/>
              <a:defRPr sz="5200">
                <a:solidFill>
                  <a:schemeClr val="lt1"/>
                </a:solidFill>
              </a:defRPr>
            </a:lvl3pPr>
            <a:lvl4pPr lvl="3">
              <a:lnSpc>
                <a:spcPct val="90000"/>
              </a:lnSpc>
              <a:spcBef>
                <a:spcPts val="0"/>
              </a:spcBef>
              <a:spcAft>
                <a:spcPts val="0"/>
              </a:spcAft>
              <a:buClr>
                <a:schemeClr val="lt1"/>
              </a:buClr>
              <a:buSzPts val="5200"/>
              <a:buNone/>
              <a:defRPr sz="5200">
                <a:solidFill>
                  <a:schemeClr val="lt1"/>
                </a:solidFill>
              </a:defRPr>
            </a:lvl4pPr>
            <a:lvl5pPr lvl="4">
              <a:lnSpc>
                <a:spcPct val="90000"/>
              </a:lnSpc>
              <a:spcBef>
                <a:spcPts val="0"/>
              </a:spcBef>
              <a:spcAft>
                <a:spcPts val="0"/>
              </a:spcAft>
              <a:buClr>
                <a:schemeClr val="lt1"/>
              </a:buClr>
              <a:buSzPts val="5200"/>
              <a:buNone/>
              <a:defRPr sz="5200">
                <a:solidFill>
                  <a:schemeClr val="lt1"/>
                </a:solidFill>
              </a:defRPr>
            </a:lvl5pPr>
            <a:lvl6pPr lvl="5">
              <a:lnSpc>
                <a:spcPct val="90000"/>
              </a:lnSpc>
              <a:spcBef>
                <a:spcPts val="0"/>
              </a:spcBef>
              <a:spcAft>
                <a:spcPts val="0"/>
              </a:spcAft>
              <a:buClr>
                <a:schemeClr val="lt1"/>
              </a:buClr>
              <a:buSzPts val="5200"/>
              <a:buNone/>
              <a:defRPr sz="5200">
                <a:solidFill>
                  <a:schemeClr val="lt1"/>
                </a:solidFill>
              </a:defRPr>
            </a:lvl6pPr>
            <a:lvl7pPr lvl="6">
              <a:lnSpc>
                <a:spcPct val="90000"/>
              </a:lnSpc>
              <a:spcBef>
                <a:spcPts val="0"/>
              </a:spcBef>
              <a:spcAft>
                <a:spcPts val="0"/>
              </a:spcAft>
              <a:buClr>
                <a:schemeClr val="lt1"/>
              </a:buClr>
              <a:buSzPts val="5200"/>
              <a:buNone/>
              <a:defRPr sz="5200">
                <a:solidFill>
                  <a:schemeClr val="lt1"/>
                </a:solidFill>
              </a:defRPr>
            </a:lvl7pPr>
            <a:lvl8pPr lvl="7">
              <a:lnSpc>
                <a:spcPct val="90000"/>
              </a:lnSpc>
              <a:spcBef>
                <a:spcPts val="0"/>
              </a:spcBef>
              <a:spcAft>
                <a:spcPts val="0"/>
              </a:spcAft>
              <a:buClr>
                <a:schemeClr val="lt1"/>
              </a:buClr>
              <a:buSzPts val="5200"/>
              <a:buNone/>
              <a:defRPr sz="5200">
                <a:solidFill>
                  <a:schemeClr val="lt1"/>
                </a:solidFill>
              </a:defRPr>
            </a:lvl8pPr>
            <a:lvl9pPr lvl="8">
              <a:lnSpc>
                <a:spcPct val="9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311700" y="3552100"/>
            <a:ext cx="3863100" cy="3936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000"/>
              <a:buFont typeface="Roboto Medium"/>
              <a:buNone/>
              <a:defRPr sz="2000">
                <a:solidFill>
                  <a:schemeClr val="lt1"/>
                </a:solidFill>
                <a:latin typeface="Roboto Medium"/>
                <a:ea typeface="Roboto Medium"/>
                <a:cs typeface="Roboto Medium"/>
                <a:sym typeface="Roboto Medium"/>
              </a:defRPr>
            </a:lvl1pPr>
            <a:lvl2pPr lvl="1">
              <a:lnSpc>
                <a:spcPct val="100000"/>
              </a:lnSpc>
              <a:spcBef>
                <a:spcPts val="0"/>
              </a:spcBef>
              <a:spcAft>
                <a:spcPts val="0"/>
              </a:spcAft>
              <a:buClr>
                <a:schemeClr val="lt1"/>
              </a:buClr>
              <a:buSzPts val="2000"/>
              <a:buNone/>
              <a:defRPr sz="2000">
                <a:solidFill>
                  <a:schemeClr val="lt1"/>
                </a:solidFill>
              </a:defRPr>
            </a:lvl2pPr>
            <a:lvl3pPr lvl="2">
              <a:lnSpc>
                <a:spcPct val="100000"/>
              </a:lnSpc>
              <a:spcBef>
                <a:spcPts val="0"/>
              </a:spcBef>
              <a:spcAft>
                <a:spcPts val="0"/>
              </a:spcAft>
              <a:buClr>
                <a:schemeClr val="lt1"/>
              </a:buClr>
              <a:buSzPts val="2000"/>
              <a:buNone/>
              <a:defRPr sz="2000">
                <a:solidFill>
                  <a:schemeClr val="lt1"/>
                </a:solidFill>
              </a:defRPr>
            </a:lvl3pPr>
            <a:lvl4pPr lvl="3">
              <a:lnSpc>
                <a:spcPct val="100000"/>
              </a:lnSpc>
              <a:spcBef>
                <a:spcPts val="0"/>
              </a:spcBef>
              <a:spcAft>
                <a:spcPts val="0"/>
              </a:spcAft>
              <a:buClr>
                <a:schemeClr val="lt1"/>
              </a:buClr>
              <a:buSzPts val="2000"/>
              <a:buNone/>
              <a:defRPr sz="2000">
                <a:solidFill>
                  <a:schemeClr val="lt1"/>
                </a:solidFill>
              </a:defRPr>
            </a:lvl4pPr>
            <a:lvl5pPr lvl="4">
              <a:lnSpc>
                <a:spcPct val="100000"/>
              </a:lnSpc>
              <a:spcBef>
                <a:spcPts val="0"/>
              </a:spcBef>
              <a:spcAft>
                <a:spcPts val="0"/>
              </a:spcAft>
              <a:buClr>
                <a:schemeClr val="lt1"/>
              </a:buClr>
              <a:buSzPts val="2000"/>
              <a:buNone/>
              <a:defRPr sz="2000">
                <a:solidFill>
                  <a:schemeClr val="lt1"/>
                </a:solidFill>
              </a:defRPr>
            </a:lvl5pPr>
            <a:lvl6pPr lvl="5">
              <a:lnSpc>
                <a:spcPct val="100000"/>
              </a:lnSpc>
              <a:spcBef>
                <a:spcPts val="0"/>
              </a:spcBef>
              <a:spcAft>
                <a:spcPts val="0"/>
              </a:spcAft>
              <a:buClr>
                <a:schemeClr val="lt1"/>
              </a:buClr>
              <a:buSzPts val="2000"/>
              <a:buNone/>
              <a:defRPr sz="2000">
                <a:solidFill>
                  <a:schemeClr val="lt1"/>
                </a:solidFill>
              </a:defRPr>
            </a:lvl6pPr>
            <a:lvl7pPr lvl="6">
              <a:lnSpc>
                <a:spcPct val="100000"/>
              </a:lnSpc>
              <a:spcBef>
                <a:spcPts val="0"/>
              </a:spcBef>
              <a:spcAft>
                <a:spcPts val="0"/>
              </a:spcAft>
              <a:buClr>
                <a:schemeClr val="lt1"/>
              </a:buClr>
              <a:buSzPts val="2000"/>
              <a:buNone/>
              <a:defRPr sz="2000">
                <a:solidFill>
                  <a:schemeClr val="lt1"/>
                </a:solidFill>
              </a:defRPr>
            </a:lvl7pPr>
            <a:lvl8pPr lvl="7">
              <a:lnSpc>
                <a:spcPct val="100000"/>
              </a:lnSpc>
              <a:spcBef>
                <a:spcPts val="0"/>
              </a:spcBef>
              <a:spcAft>
                <a:spcPts val="0"/>
              </a:spcAft>
              <a:buClr>
                <a:schemeClr val="lt1"/>
              </a:buClr>
              <a:buSzPts val="2000"/>
              <a:buNone/>
              <a:defRPr sz="2000">
                <a:solidFill>
                  <a:schemeClr val="lt1"/>
                </a:solidFill>
              </a:defRPr>
            </a:lvl8pPr>
            <a:lvl9pPr lvl="8">
              <a:lnSpc>
                <a:spcPct val="100000"/>
              </a:lnSpc>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48" name="Shape 48"/>
        <p:cNvGrpSpPr/>
        <p:nvPr/>
      </p:nvGrpSpPr>
      <p:grpSpPr>
        <a:xfrm>
          <a:off x="0" y="0"/>
          <a:ext cx="0" cy="0"/>
          <a:chOff x="0" y="0"/>
          <a:chExt cx="0" cy="0"/>
        </a:xfrm>
      </p:grpSpPr>
      <p:sp>
        <p:nvSpPr>
          <p:cNvPr id="49" name="Google Shape;49;p12"/>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2"/>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2" name="Google Shape;52;p12"/>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3" name="Google Shape;53;p12"/>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 name="Google Shape;54;p12"/>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5" name="Google Shape;55;p12"/>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6" name="Google Shape;56;p12"/>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7" name="Shape 57"/>
        <p:cNvGrpSpPr/>
        <p:nvPr/>
      </p:nvGrpSpPr>
      <p:grpSpPr>
        <a:xfrm>
          <a:off x="0" y="0"/>
          <a:ext cx="0" cy="0"/>
          <a:chOff x="0" y="0"/>
          <a:chExt cx="0" cy="0"/>
        </a:xfrm>
      </p:grpSpPr>
      <p:sp>
        <p:nvSpPr>
          <p:cNvPr id="58" name="Google Shape;58;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59" name="Google Shape;59;p13"/>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0" name="Google Shape;60;p13"/>
          <p:cNvSpPr/>
          <p:nvPr>
            <p:ph idx="2" type="pic"/>
          </p:nvPr>
        </p:nvSpPr>
        <p:spPr>
          <a:xfrm>
            <a:off x="4992024" y="1152775"/>
            <a:ext cx="3840300" cy="3416400"/>
          </a:xfrm>
          <a:prstGeom prst="rect">
            <a:avLst/>
          </a:prstGeom>
          <a:noFill/>
          <a:ln>
            <a:noFill/>
          </a:ln>
        </p:spPr>
      </p:sp>
      <p:sp>
        <p:nvSpPr>
          <p:cNvPr id="61" name="Google Shape;6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62" name="Shape 62"/>
        <p:cNvGrpSpPr/>
        <p:nvPr/>
      </p:nvGrpSpPr>
      <p:grpSpPr>
        <a:xfrm>
          <a:off x="0" y="0"/>
          <a:ext cx="0" cy="0"/>
          <a:chOff x="0" y="0"/>
          <a:chExt cx="0" cy="0"/>
        </a:xfrm>
      </p:grpSpPr>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4"/>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5" name="Google Shape;65;p14"/>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6" name="Google Shape;66;p14"/>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7" name="Google Shape;67;p14"/>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68" name="Google Shape;68;p14"/>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69" name="Shape 69"/>
        <p:cNvGrpSpPr/>
        <p:nvPr/>
      </p:nvGrpSpPr>
      <p:grpSpPr>
        <a:xfrm>
          <a:off x="0" y="0"/>
          <a:ext cx="0" cy="0"/>
          <a:chOff x="0" y="0"/>
          <a:chExt cx="0" cy="0"/>
        </a:xfrm>
      </p:grpSpPr>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5"/>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2" name="Google Shape;72;p15"/>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3" name="Google Shape;73;p15"/>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4" name="Google Shape;74;p15"/>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15"/>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6" name="Google Shape;76;p15"/>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7" name="Google Shape;77;p15"/>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78" name="Shape 78"/>
        <p:cNvGrpSpPr/>
        <p:nvPr/>
      </p:nvGrpSpPr>
      <p:grpSpPr>
        <a:xfrm>
          <a:off x="0" y="0"/>
          <a:ext cx="0" cy="0"/>
          <a:chOff x="0" y="0"/>
          <a:chExt cx="0" cy="0"/>
        </a:xfrm>
      </p:grpSpPr>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1" name="Google Shape;81;p16"/>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2" name="Google Shape;82;p16"/>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3" name="Google Shape;83;p16"/>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4" name="Google Shape;84;p16"/>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5" name="Google Shape;85;p16"/>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6" name="Google Shape;86;p16"/>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7" name="Google Shape;87;p16"/>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8" name="Google Shape;88;p16"/>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17"/>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3" name="Shape 93"/>
        <p:cNvGrpSpPr/>
        <p:nvPr/>
      </p:nvGrpSpPr>
      <p:grpSpPr>
        <a:xfrm>
          <a:off x="0" y="0"/>
          <a:ext cx="0" cy="0"/>
          <a:chOff x="0" y="0"/>
          <a:chExt cx="0" cy="0"/>
        </a:xfrm>
      </p:grpSpPr>
      <p:sp>
        <p:nvSpPr>
          <p:cNvPr id="94" name="Google Shape;94;p18"/>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5" name="Google Shape;95;p18"/>
          <p:cNvSpPr/>
          <p:nvPr>
            <p:ph idx="2" type="pic"/>
          </p:nvPr>
        </p:nvSpPr>
        <p:spPr>
          <a:xfrm>
            <a:off x="4804825" y="1133300"/>
            <a:ext cx="4027500" cy="2392800"/>
          </a:xfrm>
          <a:prstGeom prst="rect">
            <a:avLst/>
          </a:prstGeom>
          <a:noFill/>
          <a:ln>
            <a:noFill/>
          </a:ln>
        </p:spPr>
      </p:sp>
      <p:sp>
        <p:nvSpPr>
          <p:cNvPr id="96" name="Google Shape;96;p18"/>
          <p:cNvSpPr/>
          <p:nvPr>
            <p:ph idx="3" type="pic"/>
          </p:nvPr>
        </p:nvSpPr>
        <p:spPr>
          <a:xfrm>
            <a:off x="311725" y="1133300"/>
            <a:ext cx="4027500" cy="2392800"/>
          </a:xfrm>
          <a:prstGeom prst="rect">
            <a:avLst/>
          </a:prstGeom>
          <a:noFill/>
          <a:ln>
            <a:noFill/>
          </a:ln>
        </p:spPr>
      </p:sp>
      <p:sp>
        <p:nvSpPr>
          <p:cNvPr id="97" name="Google Shape;97;p18"/>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8" name="Google Shape;9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100" name="Google Shape;100;p18"/>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01" name="Google Shape;101;p18"/>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2" name="Shape 102"/>
        <p:cNvGrpSpPr/>
        <p:nvPr/>
      </p:nvGrpSpPr>
      <p:grpSpPr>
        <a:xfrm>
          <a:off x="0" y="0"/>
          <a:ext cx="0" cy="0"/>
          <a:chOff x="0" y="0"/>
          <a:chExt cx="0" cy="0"/>
        </a:xfrm>
      </p:grpSpPr>
      <p:sp>
        <p:nvSpPr>
          <p:cNvPr id="103" name="Google Shape;103;p19"/>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4" name="Google Shape;104;p19"/>
          <p:cNvSpPr/>
          <p:nvPr>
            <p:ph idx="2" type="pic"/>
          </p:nvPr>
        </p:nvSpPr>
        <p:spPr>
          <a:xfrm>
            <a:off x="6205225" y="1128325"/>
            <a:ext cx="2627100" cy="2273100"/>
          </a:xfrm>
          <a:prstGeom prst="rect">
            <a:avLst/>
          </a:prstGeom>
          <a:noFill/>
          <a:ln>
            <a:noFill/>
          </a:ln>
        </p:spPr>
      </p:sp>
      <p:sp>
        <p:nvSpPr>
          <p:cNvPr id="105" name="Google Shape;105;p19"/>
          <p:cNvSpPr/>
          <p:nvPr>
            <p:ph idx="3" type="pic"/>
          </p:nvPr>
        </p:nvSpPr>
        <p:spPr>
          <a:xfrm>
            <a:off x="311725" y="1128325"/>
            <a:ext cx="2627100" cy="2273100"/>
          </a:xfrm>
          <a:prstGeom prst="rect">
            <a:avLst/>
          </a:prstGeom>
          <a:noFill/>
          <a:ln>
            <a:noFill/>
          </a:ln>
        </p:spPr>
      </p:sp>
      <p:sp>
        <p:nvSpPr>
          <p:cNvPr id="106" name="Google Shape;106;p19"/>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 name="Google Shape;107;p19"/>
          <p:cNvSpPr/>
          <p:nvPr>
            <p:ph idx="5" type="pic"/>
          </p:nvPr>
        </p:nvSpPr>
        <p:spPr>
          <a:xfrm>
            <a:off x="3255250" y="1128325"/>
            <a:ext cx="2627100" cy="2273100"/>
          </a:xfrm>
          <a:prstGeom prst="rect">
            <a:avLst/>
          </a:prstGeom>
          <a:noFill/>
          <a:ln>
            <a:noFill/>
          </a:ln>
        </p:spPr>
      </p:sp>
      <p:sp>
        <p:nvSpPr>
          <p:cNvPr id="108" name="Google Shape;108;p19"/>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111" name="Google Shape;111;p19"/>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2" name="Google Shape;112;p19"/>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3" name="Google Shape;113;p19"/>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4" name="Shape 114"/>
        <p:cNvGrpSpPr/>
        <p:nvPr/>
      </p:nvGrpSpPr>
      <p:grpSpPr>
        <a:xfrm>
          <a:off x="0" y="0"/>
          <a:ext cx="0" cy="0"/>
          <a:chOff x="0" y="0"/>
          <a:chExt cx="0" cy="0"/>
        </a:xfrm>
      </p:grpSpPr>
      <p:sp>
        <p:nvSpPr>
          <p:cNvPr id="115" name="Google Shape;115;p20"/>
          <p:cNvSpPr/>
          <p:nvPr>
            <p:ph idx="2" type="pic"/>
          </p:nvPr>
        </p:nvSpPr>
        <p:spPr>
          <a:xfrm>
            <a:off x="311700" y="445025"/>
            <a:ext cx="8520600" cy="4218300"/>
          </a:xfrm>
          <a:prstGeom prst="rect">
            <a:avLst/>
          </a:prstGeom>
          <a:noFill/>
          <a:ln>
            <a:noFill/>
          </a:ln>
        </p:spPr>
      </p:sp>
      <p:sp>
        <p:nvSpPr>
          <p:cNvPr id="116" name="Google Shape;11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_2">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7" name="Shape 117"/>
        <p:cNvGrpSpPr/>
        <p:nvPr/>
      </p:nvGrpSpPr>
      <p:grpSpPr>
        <a:xfrm>
          <a:off x="0" y="0"/>
          <a:ext cx="0" cy="0"/>
          <a:chOff x="0" y="0"/>
          <a:chExt cx="0" cy="0"/>
        </a:xfrm>
      </p:grpSpPr>
      <p:sp>
        <p:nvSpPr>
          <p:cNvPr id="118" name="Google Shape;11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1"/>
          <p:cNvSpPr/>
          <p:nvPr>
            <p:ph idx="2" type="pic"/>
          </p:nvPr>
        </p:nvSpPr>
        <p:spPr>
          <a:xfrm>
            <a:off x="3389600" y="118913"/>
            <a:ext cx="1643700" cy="1535100"/>
          </a:xfrm>
          <a:prstGeom prst="rect">
            <a:avLst/>
          </a:prstGeom>
          <a:noFill/>
          <a:ln>
            <a:noFill/>
          </a:ln>
        </p:spPr>
      </p:sp>
      <p:sp>
        <p:nvSpPr>
          <p:cNvPr id="120" name="Google Shape;120;p21"/>
          <p:cNvSpPr/>
          <p:nvPr>
            <p:ph idx="3" type="pic"/>
          </p:nvPr>
        </p:nvSpPr>
        <p:spPr>
          <a:xfrm>
            <a:off x="5195935" y="118913"/>
            <a:ext cx="1643700" cy="1535100"/>
          </a:xfrm>
          <a:prstGeom prst="rect">
            <a:avLst/>
          </a:prstGeom>
          <a:noFill/>
          <a:ln>
            <a:noFill/>
          </a:ln>
        </p:spPr>
      </p:sp>
      <p:sp>
        <p:nvSpPr>
          <p:cNvPr id="121" name="Google Shape;121;p21"/>
          <p:cNvSpPr/>
          <p:nvPr>
            <p:ph idx="4" type="pic"/>
          </p:nvPr>
        </p:nvSpPr>
        <p:spPr>
          <a:xfrm>
            <a:off x="7002270" y="118913"/>
            <a:ext cx="1643700" cy="1535100"/>
          </a:xfrm>
          <a:prstGeom prst="rect">
            <a:avLst/>
          </a:prstGeom>
          <a:noFill/>
          <a:ln>
            <a:noFill/>
          </a:ln>
        </p:spPr>
      </p:sp>
      <p:sp>
        <p:nvSpPr>
          <p:cNvPr id="122" name="Google Shape;122;p21"/>
          <p:cNvSpPr/>
          <p:nvPr>
            <p:ph idx="5" type="pic"/>
          </p:nvPr>
        </p:nvSpPr>
        <p:spPr>
          <a:xfrm>
            <a:off x="3389588" y="1804212"/>
            <a:ext cx="1643700" cy="1535100"/>
          </a:xfrm>
          <a:prstGeom prst="rect">
            <a:avLst/>
          </a:prstGeom>
          <a:noFill/>
          <a:ln>
            <a:noFill/>
          </a:ln>
        </p:spPr>
      </p:sp>
      <p:sp>
        <p:nvSpPr>
          <p:cNvPr id="123" name="Google Shape;123;p21"/>
          <p:cNvSpPr/>
          <p:nvPr>
            <p:ph idx="6" type="pic"/>
          </p:nvPr>
        </p:nvSpPr>
        <p:spPr>
          <a:xfrm>
            <a:off x="5195922" y="1804212"/>
            <a:ext cx="1643700" cy="1535100"/>
          </a:xfrm>
          <a:prstGeom prst="rect">
            <a:avLst/>
          </a:prstGeom>
          <a:noFill/>
          <a:ln>
            <a:noFill/>
          </a:ln>
        </p:spPr>
      </p:sp>
      <p:sp>
        <p:nvSpPr>
          <p:cNvPr id="124" name="Google Shape;124;p21"/>
          <p:cNvSpPr/>
          <p:nvPr>
            <p:ph idx="7" type="pic"/>
          </p:nvPr>
        </p:nvSpPr>
        <p:spPr>
          <a:xfrm>
            <a:off x="7002257" y="1804212"/>
            <a:ext cx="1643700" cy="1535100"/>
          </a:xfrm>
          <a:prstGeom prst="rect">
            <a:avLst/>
          </a:prstGeom>
          <a:noFill/>
          <a:ln>
            <a:noFill/>
          </a:ln>
        </p:spPr>
      </p:sp>
      <p:sp>
        <p:nvSpPr>
          <p:cNvPr id="125" name="Google Shape;125;p21"/>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126" name="Google Shape;126;p21"/>
          <p:cNvSpPr/>
          <p:nvPr>
            <p:ph idx="8" type="pic"/>
          </p:nvPr>
        </p:nvSpPr>
        <p:spPr>
          <a:xfrm>
            <a:off x="3389588" y="3489487"/>
            <a:ext cx="1643700" cy="1535100"/>
          </a:xfrm>
          <a:prstGeom prst="rect">
            <a:avLst/>
          </a:prstGeom>
          <a:noFill/>
          <a:ln>
            <a:noFill/>
          </a:ln>
        </p:spPr>
      </p:sp>
      <p:sp>
        <p:nvSpPr>
          <p:cNvPr id="127" name="Google Shape;127;p21"/>
          <p:cNvSpPr/>
          <p:nvPr>
            <p:ph idx="9" type="pic"/>
          </p:nvPr>
        </p:nvSpPr>
        <p:spPr>
          <a:xfrm>
            <a:off x="5195922" y="3489487"/>
            <a:ext cx="1643700" cy="1535100"/>
          </a:xfrm>
          <a:prstGeom prst="rect">
            <a:avLst/>
          </a:prstGeom>
          <a:noFill/>
          <a:ln>
            <a:noFill/>
          </a:ln>
        </p:spPr>
      </p:sp>
      <p:sp>
        <p:nvSpPr>
          <p:cNvPr id="128" name="Google Shape;128;p21"/>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spTree>
      <p:nvGrpSpPr>
        <p:cNvPr id="129" name="Shape 129"/>
        <p:cNvGrpSpPr/>
        <p:nvPr/>
      </p:nvGrpSpPr>
      <p:grpSpPr>
        <a:xfrm>
          <a:off x="0" y="0"/>
          <a:ext cx="0" cy="0"/>
          <a:chOff x="0" y="0"/>
          <a:chExt cx="0" cy="0"/>
        </a:xfrm>
      </p:grpSpPr>
      <p:sp>
        <p:nvSpPr>
          <p:cNvPr id="130" name="Google Shape;130;p22"/>
          <p:cNvSpPr/>
          <p:nvPr/>
        </p:nvSpPr>
        <p:spPr>
          <a:xfrm>
            <a:off x="330299" y="-1669950"/>
            <a:ext cx="8483400" cy="84834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solidFill>
                <a:schemeClr val="dk1"/>
              </a:solidFill>
              <a:latin typeface="Roboto Serif Medium"/>
              <a:ea typeface="Roboto Serif Medium"/>
              <a:cs typeface="Roboto Serif Medium"/>
              <a:sym typeface="Roboto Serif Medium"/>
            </a:endParaRPr>
          </a:p>
        </p:txBody>
      </p:sp>
      <p:sp>
        <p:nvSpPr>
          <p:cNvPr id="131" name="Google Shape;131;p22"/>
          <p:cNvSpPr/>
          <p:nvPr/>
        </p:nvSpPr>
        <p:spPr>
          <a:xfrm>
            <a:off x="650850" y="-1349400"/>
            <a:ext cx="7842300" cy="784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5400">
              <a:solidFill>
                <a:schemeClr val="dk1"/>
              </a:solidFill>
              <a:latin typeface="Roboto Serif"/>
              <a:ea typeface="Roboto Serif"/>
              <a:cs typeface="Roboto Serif"/>
              <a:sym typeface="Roboto Serif"/>
            </a:endParaRPr>
          </a:p>
        </p:txBody>
      </p:sp>
      <p:sp>
        <p:nvSpPr>
          <p:cNvPr id="132" name="Google Shape;132;p22"/>
          <p:cNvSpPr txBox="1"/>
          <p:nvPr>
            <p:ph type="title"/>
          </p:nvPr>
        </p:nvSpPr>
        <p:spPr>
          <a:xfrm>
            <a:off x="650850" y="1825650"/>
            <a:ext cx="7842300" cy="1492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400"/>
              <a:buNone/>
              <a:defRPr>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33" name="Google Shape;13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bg>
      <p:bgPr>
        <a:solidFill>
          <a:schemeClr val="dk1"/>
        </a:solidFill>
      </p:bgPr>
    </p:bg>
    <p:spTree>
      <p:nvGrpSpPr>
        <p:cNvPr id="134" name="Shape 134"/>
        <p:cNvGrpSpPr/>
        <p:nvPr/>
      </p:nvGrpSpPr>
      <p:grpSpPr>
        <a:xfrm>
          <a:off x="0" y="0"/>
          <a:ext cx="0" cy="0"/>
          <a:chOff x="0" y="0"/>
          <a:chExt cx="0" cy="0"/>
        </a:xfrm>
      </p:grpSpPr>
      <p:sp>
        <p:nvSpPr>
          <p:cNvPr id="135" name="Google Shape;135;p23"/>
          <p:cNvSpPr/>
          <p:nvPr/>
        </p:nvSpPr>
        <p:spPr>
          <a:xfrm>
            <a:off x="330299" y="-1669950"/>
            <a:ext cx="8483400" cy="84834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solidFill>
                <a:schemeClr val="lt1"/>
              </a:solidFill>
              <a:latin typeface="Roboto Serif Medium"/>
              <a:ea typeface="Roboto Serif Medium"/>
              <a:cs typeface="Roboto Serif Medium"/>
              <a:sym typeface="Roboto Serif Medium"/>
            </a:endParaRPr>
          </a:p>
        </p:txBody>
      </p:sp>
      <p:sp>
        <p:nvSpPr>
          <p:cNvPr id="136" name="Google Shape;136;p23"/>
          <p:cNvSpPr/>
          <p:nvPr/>
        </p:nvSpPr>
        <p:spPr>
          <a:xfrm>
            <a:off x="650850" y="-1349400"/>
            <a:ext cx="7842300" cy="784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5400">
              <a:solidFill>
                <a:schemeClr val="lt1"/>
              </a:solidFill>
              <a:latin typeface="Roboto Serif"/>
              <a:ea typeface="Roboto Serif"/>
              <a:cs typeface="Roboto Serif"/>
              <a:sym typeface="Roboto Serif"/>
            </a:endParaRPr>
          </a:p>
        </p:txBody>
      </p:sp>
      <p:sp>
        <p:nvSpPr>
          <p:cNvPr id="137" name="Google Shape;137;p23"/>
          <p:cNvSpPr txBox="1"/>
          <p:nvPr>
            <p:ph type="title"/>
          </p:nvPr>
        </p:nvSpPr>
        <p:spPr>
          <a:xfrm>
            <a:off x="650850" y="1825650"/>
            <a:ext cx="7842300" cy="1492200"/>
          </a:xfrm>
          <a:prstGeom prst="rect">
            <a:avLst/>
          </a:prstGeom>
        </p:spPr>
        <p:txBody>
          <a:bodyPr anchorCtr="0" anchor="ctr" bIns="91425" lIns="91425" spcFirstLastPara="1" rIns="91425" wrap="square" tIns="91425">
            <a:noAutofit/>
          </a:bodyPr>
          <a:lstStyle>
            <a:lvl1pPr lvl="0" algn="ctr">
              <a:spcBef>
                <a:spcPts val="0"/>
              </a:spcBef>
              <a:spcAft>
                <a:spcPts val="0"/>
              </a:spcAft>
              <a:buSzPts val="54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8" name="Google Shape;13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icker Bank">
  <p:cSld name="SECTION_HEADER_1_1">
    <p:bg>
      <p:bgPr>
        <a:solidFill>
          <a:schemeClr val="dk1"/>
        </a:solidFill>
      </p:bgPr>
    </p:bg>
    <p:spTree>
      <p:nvGrpSpPr>
        <p:cNvPr id="139" name="Shape 139"/>
        <p:cNvGrpSpPr/>
        <p:nvPr/>
      </p:nvGrpSpPr>
      <p:grpSpPr>
        <a:xfrm>
          <a:off x="0" y="0"/>
          <a:ext cx="0" cy="0"/>
          <a:chOff x="0" y="0"/>
          <a:chExt cx="0" cy="0"/>
        </a:xfrm>
      </p:grpSpPr>
      <p:sp>
        <p:nvSpPr>
          <p:cNvPr id="140" name="Google Shape;140;p24"/>
          <p:cNvSpPr/>
          <p:nvPr/>
        </p:nvSpPr>
        <p:spPr>
          <a:xfrm>
            <a:off x="330299" y="-1669950"/>
            <a:ext cx="8483400" cy="84834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solidFill>
                <a:schemeClr val="lt1"/>
              </a:solidFill>
              <a:latin typeface="Roboto Serif Medium"/>
              <a:ea typeface="Roboto Serif Medium"/>
              <a:cs typeface="Roboto Serif Medium"/>
              <a:sym typeface="Roboto Serif Medium"/>
            </a:endParaRPr>
          </a:p>
        </p:txBody>
      </p:sp>
      <p:sp>
        <p:nvSpPr>
          <p:cNvPr id="141" name="Google Shape;141;p24"/>
          <p:cNvSpPr/>
          <p:nvPr/>
        </p:nvSpPr>
        <p:spPr>
          <a:xfrm>
            <a:off x="650850" y="-1349400"/>
            <a:ext cx="7842300" cy="784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5400">
              <a:solidFill>
                <a:schemeClr val="lt1"/>
              </a:solidFill>
              <a:latin typeface="Roboto Serif"/>
              <a:ea typeface="Roboto Serif"/>
              <a:cs typeface="Roboto Serif"/>
              <a:sym typeface="Roboto Serif"/>
            </a:endParaRPr>
          </a:p>
        </p:txBody>
      </p:sp>
      <p:sp>
        <p:nvSpPr>
          <p:cNvPr id="142" name="Google Shape;14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24"/>
          <p:cNvSpPr txBox="1"/>
          <p:nvPr>
            <p:ph idx="1" type="subTitle"/>
          </p:nvPr>
        </p:nvSpPr>
        <p:spPr>
          <a:xfrm>
            <a:off x="1509750" y="807488"/>
            <a:ext cx="6124500" cy="7521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4200"/>
              <a:buFont typeface="Roboto Serif"/>
              <a:buNone/>
              <a:defRPr b="1" sz="4200">
                <a:latin typeface="Roboto Serif"/>
                <a:ea typeface="Roboto Serif"/>
                <a:cs typeface="Roboto Serif"/>
                <a:sym typeface="Roboto Serif"/>
              </a:defRPr>
            </a:lvl1pPr>
            <a:lvl2pPr lvl="1"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2pPr>
            <a:lvl3pPr lvl="2"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3pPr>
            <a:lvl4pPr lvl="3"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4pPr>
            <a:lvl5pPr lvl="4"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5pPr>
            <a:lvl6pPr lvl="5"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6pPr>
            <a:lvl7pPr lvl="6"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7pPr>
            <a:lvl8pPr lvl="7"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8pPr>
            <a:lvl9pPr lvl="8" algn="ctr">
              <a:lnSpc>
                <a:spcPct val="100000"/>
              </a:lnSpc>
              <a:spcBef>
                <a:spcPts val="0"/>
              </a:spcBef>
              <a:spcAft>
                <a:spcPts val="0"/>
              </a:spcAft>
              <a:buSzPts val="1400"/>
              <a:buFont typeface="Roboto Serif"/>
              <a:buNone/>
              <a:defRPr b="1">
                <a:latin typeface="Roboto Serif"/>
                <a:ea typeface="Roboto Serif"/>
                <a:cs typeface="Roboto Serif"/>
                <a:sym typeface="Roboto Serif"/>
              </a:defRPr>
            </a:lvl9pPr>
          </a:lstStyle>
          <a:p/>
        </p:txBody>
      </p:sp>
      <p:sp>
        <p:nvSpPr>
          <p:cNvPr id="144" name="Google Shape;144;p24"/>
          <p:cNvSpPr txBox="1"/>
          <p:nvPr>
            <p:ph idx="2" type="body"/>
          </p:nvPr>
        </p:nvSpPr>
        <p:spPr>
          <a:xfrm>
            <a:off x="1847850" y="1559575"/>
            <a:ext cx="5448300" cy="247800"/>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Roboto"/>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Font typeface="Roboto Medium"/>
              <a:buChar char="■"/>
              <a:defRPr>
                <a:latin typeface="Roboto Medium"/>
                <a:ea typeface="Roboto Medium"/>
                <a:cs typeface="Roboto Medium"/>
                <a:sym typeface="Roboto Medium"/>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5" name="Google Shape;145;p24"/>
          <p:cNvSpPr txBox="1"/>
          <p:nvPr>
            <p:ph idx="3" type="body"/>
          </p:nvPr>
        </p:nvSpPr>
        <p:spPr>
          <a:xfrm>
            <a:off x="1509750" y="1763213"/>
            <a:ext cx="6124500" cy="2572800"/>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Roboto"/>
              <a:buChar char="●"/>
              <a:defRPr b="1"/>
            </a:lvl1pPr>
            <a:lvl2pPr indent="-317500" lvl="1" marL="914400">
              <a:spcBef>
                <a:spcPts val="0"/>
              </a:spcBef>
              <a:spcAft>
                <a:spcPts val="0"/>
              </a:spcAft>
              <a:buSzPts val="1400"/>
              <a:buFont typeface="Roboto"/>
              <a:buChar char="○"/>
              <a:defRPr b="1"/>
            </a:lvl2pPr>
            <a:lvl3pPr indent="-317500" lvl="2" marL="1371600">
              <a:spcBef>
                <a:spcPts val="0"/>
              </a:spcBef>
              <a:spcAft>
                <a:spcPts val="0"/>
              </a:spcAft>
              <a:buSzPts val="1400"/>
              <a:buFont typeface="Roboto"/>
              <a:buChar char="■"/>
              <a:defRPr b="1"/>
            </a:lvl3pPr>
            <a:lvl4pPr indent="-317500" lvl="3" marL="1828800">
              <a:spcBef>
                <a:spcPts val="0"/>
              </a:spcBef>
              <a:spcAft>
                <a:spcPts val="0"/>
              </a:spcAft>
              <a:buSzPts val="1400"/>
              <a:buFont typeface="Roboto"/>
              <a:buChar char="●"/>
              <a:defRPr b="1"/>
            </a:lvl4pPr>
            <a:lvl5pPr indent="-317500" lvl="4" marL="2286000">
              <a:spcBef>
                <a:spcPts val="0"/>
              </a:spcBef>
              <a:spcAft>
                <a:spcPts val="0"/>
              </a:spcAft>
              <a:buSzPts val="1400"/>
              <a:buFont typeface="Roboto"/>
              <a:buChar char="○"/>
              <a:defRPr b="1"/>
            </a:lvl5pPr>
            <a:lvl6pPr indent="-317500" lvl="5" marL="2743200">
              <a:spcBef>
                <a:spcPts val="0"/>
              </a:spcBef>
              <a:spcAft>
                <a:spcPts val="0"/>
              </a:spcAft>
              <a:buSzPts val="1400"/>
              <a:buFont typeface="Roboto"/>
              <a:buChar char="■"/>
              <a:defRPr b="1"/>
            </a:lvl6pPr>
            <a:lvl7pPr indent="-317500" lvl="6" marL="3200400">
              <a:spcBef>
                <a:spcPts val="0"/>
              </a:spcBef>
              <a:spcAft>
                <a:spcPts val="0"/>
              </a:spcAft>
              <a:buSzPts val="1400"/>
              <a:buFont typeface="Roboto"/>
              <a:buChar char="●"/>
              <a:defRPr b="1"/>
            </a:lvl7pPr>
            <a:lvl8pPr indent="-317500" lvl="7" marL="3657600">
              <a:spcBef>
                <a:spcPts val="0"/>
              </a:spcBef>
              <a:spcAft>
                <a:spcPts val="0"/>
              </a:spcAft>
              <a:buSzPts val="1400"/>
              <a:buFont typeface="Roboto"/>
              <a:buChar char="○"/>
              <a:defRPr b="1"/>
            </a:lvl8pPr>
            <a:lvl9pPr indent="-317500" lvl="8" marL="4114800">
              <a:spcBef>
                <a:spcPts val="0"/>
              </a:spcBef>
              <a:spcAft>
                <a:spcPts val="0"/>
              </a:spcAft>
              <a:buSzPts val="1400"/>
              <a:buFont typeface="Roboto"/>
              <a:buChar char="■"/>
              <a:defRPr b="1"/>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x">
  <p:cSld name="TITLE_AND_BODY">
    <p:bg>
      <p:bgPr>
        <a:solidFill>
          <a:schemeClr val="dk1"/>
        </a:solidFill>
      </p:bgPr>
    </p:bg>
    <p:spTree>
      <p:nvGrpSpPr>
        <p:cNvPr id="146" name="Shape 146"/>
        <p:cNvGrpSpPr/>
        <p:nvPr/>
      </p:nvGrpSpPr>
      <p:grpSpPr>
        <a:xfrm>
          <a:off x="0" y="0"/>
          <a:ext cx="0" cy="0"/>
          <a:chOff x="0" y="0"/>
          <a:chExt cx="0" cy="0"/>
        </a:xfrm>
      </p:grpSpPr>
      <p:sp>
        <p:nvSpPr>
          <p:cNvPr id="147" name="Google Shape;147;p25"/>
          <p:cNvSpPr txBox="1"/>
          <p:nvPr>
            <p:ph idx="1" type="subTitle"/>
          </p:nvPr>
        </p:nvSpPr>
        <p:spPr>
          <a:xfrm>
            <a:off x="1032600" y="257925"/>
            <a:ext cx="7078800" cy="752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200"/>
              <a:buFont typeface="Roboto Serif"/>
              <a:buNone/>
              <a:defRPr b="1" sz="4200">
                <a:solidFill>
                  <a:schemeClr val="lt1"/>
                </a:solidFill>
                <a:latin typeface="Roboto Serif"/>
                <a:ea typeface="Roboto Serif"/>
                <a:cs typeface="Roboto Serif"/>
                <a:sym typeface="Roboto Serif"/>
              </a:defRPr>
            </a:lvl1pPr>
            <a:lvl2pPr lvl="1">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2pPr>
            <a:lvl3pPr lvl="2">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3pPr>
            <a:lvl4pPr lvl="3">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4pPr>
            <a:lvl5pPr lvl="4">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5pPr>
            <a:lvl6pPr lvl="5">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6pPr>
            <a:lvl7pPr lvl="6">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7pPr>
            <a:lvl8pPr lvl="7">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8pPr>
            <a:lvl9pPr lvl="8">
              <a:lnSpc>
                <a:spcPct val="100000"/>
              </a:lnSpc>
              <a:spcBef>
                <a:spcPts val="0"/>
              </a:spcBef>
              <a:spcAft>
                <a:spcPts val="0"/>
              </a:spcAft>
              <a:buClr>
                <a:schemeClr val="lt1"/>
              </a:buClr>
              <a:buSzPts val="1400"/>
              <a:buFont typeface="Roboto Serif"/>
              <a:buNone/>
              <a:defRPr b="1">
                <a:solidFill>
                  <a:schemeClr val="lt1"/>
                </a:solidFill>
                <a:latin typeface="Roboto Serif"/>
                <a:ea typeface="Roboto Serif"/>
                <a:cs typeface="Roboto Serif"/>
                <a:sym typeface="Roboto Serif"/>
              </a:defRPr>
            </a:lvl9pPr>
          </a:lstStyle>
          <a:p/>
        </p:txBody>
      </p:sp>
      <p:sp>
        <p:nvSpPr>
          <p:cNvPr id="148" name="Google Shape;148;p25"/>
          <p:cNvSpPr txBox="1"/>
          <p:nvPr>
            <p:ph idx="2" type="body"/>
          </p:nvPr>
        </p:nvSpPr>
        <p:spPr>
          <a:xfrm>
            <a:off x="2827800" y="1744500"/>
            <a:ext cx="3488400" cy="2148900"/>
          </a:xfrm>
          <a:prstGeom prst="rect">
            <a:avLst/>
          </a:prstGeom>
        </p:spPr>
        <p:txBody>
          <a:bodyPr anchorCtr="0" anchor="t" bIns="91425" lIns="91425" spcFirstLastPara="1" rIns="91425" wrap="square" tIns="91425">
            <a:normAutofit/>
          </a:bodyPr>
          <a:lstStyle>
            <a:lvl1pPr indent="-355600" lvl="0" marL="457200">
              <a:lnSpc>
                <a:spcPct val="100000"/>
              </a:lnSpc>
              <a:spcBef>
                <a:spcPts val="0"/>
              </a:spcBef>
              <a:spcAft>
                <a:spcPts val="0"/>
              </a:spcAft>
              <a:buClr>
                <a:schemeClr val="lt1"/>
              </a:buClr>
              <a:buSzPts val="2000"/>
              <a:buFont typeface="Roboto"/>
              <a:buChar char="●"/>
              <a:defRPr sz="2000">
                <a:solidFill>
                  <a:schemeClr val="lt1"/>
                </a:solidFill>
              </a:defRPr>
            </a:lvl1pPr>
            <a:lvl2pPr indent="-355600" lvl="1" marL="914400">
              <a:lnSpc>
                <a:spcPct val="100000"/>
              </a:lnSpc>
              <a:spcBef>
                <a:spcPts val="0"/>
              </a:spcBef>
              <a:spcAft>
                <a:spcPts val="0"/>
              </a:spcAft>
              <a:buClr>
                <a:schemeClr val="lt1"/>
              </a:buClr>
              <a:buSzPts val="2000"/>
              <a:buFont typeface="Roboto"/>
              <a:buChar char="○"/>
              <a:defRPr sz="2000">
                <a:solidFill>
                  <a:schemeClr val="lt1"/>
                </a:solidFill>
              </a:defRPr>
            </a:lvl2pPr>
            <a:lvl3pPr indent="-355600" lvl="2" marL="1371600">
              <a:lnSpc>
                <a:spcPct val="100000"/>
              </a:lnSpc>
              <a:spcBef>
                <a:spcPts val="0"/>
              </a:spcBef>
              <a:spcAft>
                <a:spcPts val="0"/>
              </a:spcAft>
              <a:buClr>
                <a:schemeClr val="lt1"/>
              </a:buClr>
              <a:buSzPts val="2000"/>
              <a:buFont typeface="Roboto"/>
              <a:buChar char="■"/>
              <a:defRPr sz="2000">
                <a:solidFill>
                  <a:schemeClr val="lt1"/>
                </a:solidFill>
              </a:defRPr>
            </a:lvl3pPr>
            <a:lvl4pPr indent="-355600" lvl="3" marL="1828800">
              <a:lnSpc>
                <a:spcPct val="100000"/>
              </a:lnSpc>
              <a:spcBef>
                <a:spcPts val="0"/>
              </a:spcBef>
              <a:spcAft>
                <a:spcPts val="0"/>
              </a:spcAft>
              <a:buClr>
                <a:schemeClr val="lt1"/>
              </a:buClr>
              <a:buSzPts val="2000"/>
              <a:buFont typeface="Roboto"/>
              <a:buChar char="●"/>
              <a:defRPr sz="2000">
                <a:solidFill>
                  <a:schemeClr val="lt1"/>
                </a:solidFill>
              </a:defRPr>
            </a:lvl4pPr>
            <a:lvl5pPr indent="-355600" lvl="4" marL="2286000">
              <a:lnSpc>
                <a:spcPct val="100000"/>
              </a:lnSpc>
              <a:spcBef>
                <a:spcPts val="0"/>
              </a:spcBef>
              <a:spcAft>
                <a:spcPts val="0"/>
              </a:spcAft>
              <a:buClr>
                <a:schemeClr val="lt1"/>
              </a:buClr>
              <a:buSzPts val="2000"/>
              <a:buFont typeface="Roboto"/>
              <a:buChar char="○"/>
              <a:defRPr sz="2000">
                <a:solidFill>
                  <a:schemeClr val="lt1"/>
                </a:solidFill>
              </a:defRPr>
            </a:lvl5pPr>
            <a:lvl6pPr indent="-355600" lvl="5" marL="2743200">
              <a:lnSpc>
                <a:spcPct val="100000"/>
              </a:lnSpc>
              <a:spcBef>
                <a:spcPts val="0"/>
              </a:spcBef>
              <a:spcAft>
                <a:spcPts val="0"/>
              </a:spcAft>
              <a:buClr>
                <a:schemeClr val="lt1"/>
              </a:buClr>
              <a:buSzPts val="2000"/>
              <a:buFont typeface="Roboto"/>
              <a:buChar char="■"/>
              <a:defRPr sz="2000">
                <a:solidFill>
                  <a:schemeClr val="lt1"/>
                </a:solidFill>
              </a:defRPr>
            </a:lvl6pPr>
            <a:lvl7pPr indent="-355600" lvl="6" marL="3200400">
              <a:lnSpc>
                <a:spcPct val="100000"/>
              </a:lnSpc>
              <a:spcBef>
                <a:spcPts val="0"/>
              </a:spcBef>
              <a:spcAft>
                <a:spcPts val="0"/>
              </a:spcAft>
              <a:buClr>
                <a:schemeClr val="lt1"/>
              </a:buClr>
              <a:buSzPts val="2000"/>
              <a:buFont typeface="Roboto"/>
              <a:buChar char="●"/>
              <a:defRPr sz="2000">
                <a:solidFill>
                  <a:schemeClr val="lt1"/>
                </a:solidFill>
              </a:defRPr>
            </a:lvl7pPr>
            <a:lvl8pPr indent="-355600" lvl="7" marL="3657600">
              <a:lnSpc>
                <a:spcPct val="100000"/>
              </a:lnSpc>
              <a:spcBef>
                <a:spcPts val="0"/>
              </a:spcBef>
              <a:spcAft>
                <a:spcPts val="0"/>
              </a:spcAft>
              <a:buClr>
                <a:schemeClr val="lt1"/>
              </a:buClr>
              <a:buSzPts val="2000"/>
              <a:buFont typeface="Roboto"/>
              <a:buChar char="○"/>
              <a:defRPr sz="2000">
                <a:solidFill>
                  <a:schemeClr val="lt1"/>
                </a:solidFill>
              </a:defRPr>
            </a:lvl8pPr>
            <a:lvl9pPr indent="-355600" lvl="8" marL="4114800">
              <a:lnSpc>
                <a:spcPct val="100000"/>
              </a:lnSpc>
              <a:spcBef>
                <a:spcPts val="0"/>
              </a:spcBef>
              <a:spcAft>
                <a:spcPts val="0"/>
              </a:spcAft>
              <a:buClr>
                <a:schemeClr val="lt1"/>
              </a:buClr>
              <a:buSzPts val="2000"/>
              <a:buFont typeface="Roboto"/>
              <a:buChar char="■"/>
              <a:defRPr sz="2000">
                <a:solidFill>
                  <a:schemeClr val="lt1"/>
                </a:solidFill>
              </a:defRPr>
            </a:lvl9pPr>
          </a:lstStyle>
          <a:p/>
        </p:txBody>
      </p:sp>
      <p:sp>
        <p:nvSpPr>
          <p:cNvPr id="149" name="Google Shape;14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0" name="Google Shape;150;p25"/>
          <p:cNvSpPr/>
          <p:nvPr/>
        </p:nvSpPr>
        <p:spPr>
          <a:xfrm flipH="1">
            <a:off x="-2099288" y="669925"/>
            <a:ext cx="4196100" cy="4196100"/>
          </a:xfrm>
          <a:prstGeom prst="pie">
            <a:avLst>
              <a:gd fmla="val 5398085"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51" name="Google Shape;151;p25"/>
          <p:cNvSpPr/>
          <p:nvPr/>
        </p:nvSpPr>
        <p:spPr>
          <a:xfrm>
            <a:off x="7053962" y="669925"/>
            <a:ext cx="4196100" cy="4196100"/>
          </a:xfrm>
          <a:prstGeom prst="pie">
            <a:avLst>
              <a:gd fmla="val 5398085"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bg>
      <p:bgPr>
        <a:solidFill>
          <a:schemeClr val="lt1"/>
        </a:solidFill>
      </p:bgPr>
    </p:bg>
    <p:spTree>
      <p:nvGrpSpPr>
        <p:cNvPr id="152" name="Shape 152"/>
        <p:cNvGrpSpPr/>
        <p:nvPr/>
      </p:nvGrpSpPr>
      <p:grpSpPr>
        <a:xfrm>
          <a:off x="0" y="0"/>
          <a:ext cx="0" cy="0"/>
          <a:chOff x="0" y="0"/>
          <a:chExt cx="0" cy="0"/>
        </a:xfrm>
      </p:grpSpPr>
      <p:sp>
        <p:nvSpPr>
          <p:cNvPr id="153" name="Google Shape;153;p26"/>
          <p:cNvSpPr txBox="1"/>
          <p:nvPr>
            <p:ph idx="1" type="body"/>
          </p:nvPr>
        </p:nvSpPr>
        <p:spPr>
          <a:xfrm>
            <a:off x="2827800" y="1744500"/>
            <a:ext cx="3488400" cy="2148900"/>
          </a:xfrm>
          <a:prstGeom prst="rect">
            <a:avLst/>
          </a:prstGeom>
        </p:spPr>
        <p:txBody>
          <a:bodyPr anchorCtr="0" anchor="t" bIns="91425" lIns="91425" spcFirstLastPara="1" rIns="91425" wrap="square" tIns="91425">
            <a:normAutofit/>
          </a:bodyPr>
          <a:lstStyle>
            <a:lvl1pPr indent="-355600" lvl="0" marL="457200">
              <a:lnSpc>
                <a:spcPct val="100000"/>
              </a:lnSpc>
              <a:spcBef>
                <a:spcPts val="0"/>
              </a:spcBef>
              <a:spcAft>
                <a:spcPts val="0"/>
              </a:spcAft>
              <a:buSzPts val="2000"/>
              <a:buFont typeface="Roboto"/>
              <a:buChar char="●"/>
              <a:defRPr sz="2000"/>
            </a:lvl1pPr>
            <a:lvl2pPr indent="-355600" lvl="1" marL="914400">
              <a:lnSpc>
                <a:spcPct val="100000"/>
              </a:lnSpc>
              <a:spcBef>
                <a:spcPts val="0"/>
              </a:spcBef>
              <a:spcAft>
                <a:spcPts val="0"/>
              </a:spcAft>
              <a:buSzPts val="2000"/>
              <a:buFont typeface="Roboto"/>
              <a:buChar char="○"/>
              <a:defRPr sz="2000"/>
            </a:lvl2pPr>
            <a:lvl3pPr indent="-355600" lvl="2" marL="1371600">
              <a:lnSpc>
                <a:spcPct val="100000"/>
              </a:lnSpc>
              <a:spcBef>
                <a:spcPts val="0"/>
              </a:spcBef>
              <a:spcAft>
                <a:spcPts val="0"/>
              </a:spcAft>
              <a:buSzPts val="2000"/>
              <a:buFont typeface="Roboto"/>
              <a:buChar char="■"/>
              <a:defRPr sz="2000"/>
            </a:lvl3pPr>
            <a:lvl4pPr indent="-355600" lvl="3" marL="1828800">
              <a:lnSpc>
                <a:spcPct val="100000"/>
              </a:lnSpc>
              <a:spcBef>
                <a:spcPts val="0"/>
              </a:spcBef>
              <a:spcAft>
                <a:spcPts val="0"/>
              </a:spcAft>
              <a:buSzPts val="2000"/>
              <a:buFont typeface="Roboto"/>
              <a:buChar char="●"/>
              <a:defRPr sz="2000"/>
            </a:lvl4pPr>
            <a:lvl5pPr indent="-355600" lvl="4" marL="2286000">
              <a:lnSpc>
                <a:spcPct val="100000"/>
              </a:lnSpc>
              <a:spcBef>
                <a:spcPts val="0"/>
              </a:spcBef>
              <a:spcAft>
                <a:spcPts val="0"/>
              </a:spcAft>
              <a:buSzPts val="2000"/>
              <a:buFont typeface="Roboto"/>
              <a:buChar char="○"/>
              <a:defRPr sz="2000"/>
            </a:lvl5pPr>
            <a:lvl6pPr indent="-355600" lvl="5" marL="2743200">
              <a:lnSpc>
                <a:spcPct val="100000"/>
              </a:lnSpc>
              <a:spcBef>
                <a:spcPts val="0"/>
              </a:spcBef>
              <a:spcAft>
                <a:spcPts val="0"/>
              </a:spcAft>
              <a:buSzPts val="2000"/>
              <a:buFont typeface="Roboto"/>
              <a:buChar char="■"/>
              <a:defRPr sz="2000"/>
            </a:lvl6pPr>
            <a:lvl7pPr indent="-355600" lvl="6" marL="3200400">
              <a:lnSpc>
                <a:spcPct val="100000"/>
              </a:lnSpc>
              <a:spcBef>
                <a:spcPts val="0"/>
              </a:spcBef>
              <a:spcAft>
                <a:spcPts val="0"/>
              </a:spcAft>
              <a:buSzPts val="2000"/>
              <a:buFont typeface="Roboto"/>
              <a:buChar char="●"/>
              <a:defRPr sz="2000"/>
            </a:lvl7pPr>
            <a:lvl8pPr indent="-355600" lvl="7" marL="3657600">
              <a:lnSpc>
                <a:spcPct val="100000"/>
              </a:lnSpc>
              <a:spcBef>
                <a:spcPts val="0"/>
              </a:spcBef>
              <a:spcAft>
                <a:spcPts val="0"/>
              </a:spcAft>
              <a:buSzPts val="2000"/>
              <a:buFont typeface="Roboto"/>
              <a:buChar char="○"/>
              <a:defRPr sz="2000"/>
            </a:lvl8pPr>
            <a:lvl9pPr indent="-355600" lvl="8" marL="4114800">
              <a:lnSpc>
                <a:spcPct val="100000"/>
              </a:lnSpc>
              <a:spcBef>
                <a:spcPts val="0"/>
              </a:spcBef>
              <a:spcAft>
                <a:spcPts val="0"/>
              </a:spcAft>
              <a:buSzPts val="2000"/>
              <a:buFont typeface="Roboto"/>
              <a:buChar char="■"/>
              <a:defRPr sz="2000"/>
            </a:lvl9pPr>
          </a:lstStyle>
          <a:p/>
        </p:txBody>
      </p:sp>
      <p:sp>
        <p:nvSpPr>
          <p:cNvPr id="154" name="Google Shape;15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5" name="Google Shape;155;p26"/>
          <p:cNvSpPr/>
          <p:nvPr/>
        </p:nvSpPr>
        <p:spPr>
          <a:xfrm flipH="1">
            <a:off x="-2099288" y="669925"/>
            <a:ext cx="4196100" cy="4196100"/>
          </a:xfrm>
          <a:prstGeom prst="pie">
            <a:avLst>
              <a:gd fmla="val 5398085"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6" name="Google Shape;156;p26"/>
          <p:cNvSpPr/>
          <p:nvPr/>
        </p:nvSpPr>
        <p:spPr>
          <a:xfrm>
            <a:off x="7053962" y="669925"/>
            <a:ext cx="4196100" cy="4196100"/>
          </a:xfrm>
          <a:prstGeom prst="pie">
            <a:avLst>
              <a:gd fmla="val 5398085"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7" name="Google Shape;157;p26"/>
          <p:cNvSpPr txBox="1"/>
          <p:nvPr>
            <p:ph idx="2" type="subTitle"/>
          </p:nvPr>
        </p:nvSpPr>
        <p:spPr>
          <a:xfrm>
            <a:off x="1032600" y="257925"/>
            <a:ext cx="7078800" cy="752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4200"/>
              <a:buFont typeface="Roboto Serif"/>
              <a:buNone/>
              <a:defRPr b="1" sz="4200">
                <a:latin typeface="Roboto Serif"/>
                <a:ea typeface="Roboto Serif"/>
                <a:cs typeface="Roboto Serif"/>
                <a:sym typeface="Roboto Serif"/>
              </a:defRPr>
            </a:lvl1pPr>
            <a:lvl2pPr lvl="1">
              <a:lnSpc>
                <a:spcPct val="100000"/>
              </a:lnSpc>
              <a:spcBef>
                <a:spcPts val="0"/>
              </a:spcBef>
              <a:spcAft>
                <a:spcPts val="0"/>
              </a:spcAft>
              <a:buSzPts val="1400"/>
              <a:buFont typeface="Roboto Serif"/>
              <a:buNone/>
              <a:defRPr b="1">
                <a:latin typeface="Roboto Serif"/>
                <a:ea typeface="Roboto Serif"/>
                <a:cs typeface="Roboto Serif"/>
                <a:sym typeface="Roboto Serif"/>
              </a:defRPr>
            </a:lvl2pPr>
            <a:lvl3pPr lvl="2">
              <a:lnSpc>
                <a:spcPct val="100000"/>
              </a:lnSpc>
              <a:spcBef>
                <a:spcPts val="0"/>
              </a:spcBef>
              <a:spcAft>
                <a:spcPts val="0"/>
              </a:spcAft>
              <a:buSzPts val="1400"/>
              <a:buFont typeface="Roboto Serif"/>
              <a:buNone/>
              <a:defRPr b="1">
                <a:latin typeface="Roboto Serif"/>
                <a:ea typeface="Roboto Serif"/>
                <a:cs typeface="Roboto Serif"/>
                <a:sym typeface="Roboto Serif"/>
              </a:defRPr>
            </a:lvl3pPr>
            <a:lvl4pPr lvl="3">
              <a:lnSpc>
                <a:spcPct val="100000"/>
              </a:lnSpc>
              <a:spcBef>
                <a:spcPts val="0"/>
              </a:spcBef>
              <a:spcAft>
                <a:spcPts val="0"/>
              </a:spcAft>
              <a:buSzPts val="1400"/>
              <a:buFont typeface="Roboto Serif"/>
              <a:buNone/>
              <a:defRPr b="1">
                <a:latin typeface="Roboto Serif"/>
                <a:ea typeface="Roboto Serif"/>
                <a:cs typeface="Roboto Serif"/>
                <a:sym typeface="Roboto Serif"/>
              </a:defRPr>
            </a:lvl4pPr>
            <a:lvl5pPr lvl="4">
              <a:lnSpc>
                <a:spcPct val="100000"/>
              </a:lnSpc>
              <a:spcBef>
                <a:spcPts val="0"/>
              </a:spcBef>
              <a:spcAft>
                <a:spcPts val="0"/>
              </a:spcAft>
              <a:buSzPts val="1400"/>
              <a:buFont typeface="Roboto Serif"/>
              <a:buNone/>
              <a:defRPr b="1">
                <a:latin typeface="Roboto Serif"/>
                <a:ea typeface="Roboto Serif"/>
                <a:cs typeface="Roboto Serif"/>
                <a:sym typeface="Roboto Serif"/>
              </a:defRPr>
            </a:lvl5pPr>
            <a:lvl6pPr lvl="5">
              <a:lnSpc>
                <a:spcPct val="100000"/>
              </a:lnSpc>
              <a:spcBef>
                <a:spcPts val="0"/>
              </a:spcBef>
              <a:spcAft>
                <a:spcPts val="0"/>
              </a:spcAft>
              <a:buSzPts val="1400"/>
              <a:buFont typeface="Roboto Serif"/>
              <a:buNone/>
              <a:defRPr b="1">
                <a:latin typeface="Roboto Serif"/>
                <a:ea typeface="Roboto Serif"/>
                <a:cs typeface="Roboto Serif"/>
                <a:sym typeface="Roboto Serif"/>
              </a:defRPr>
            </a:lvl6pPr>
            <a:lvl7pPr lvl="6">
              <a:lnSpc>
                <a:spcPct val="100000"/>
              </a:lnSpc>
              <a:spcBef>
                <a:spcPts val="0"/>
              </a:spcBef>
              <a:spcAft>
                <a:spcPts val="0"/>
              </a:spcAft>
              <a:buSzPts val="1400"/>
              <a:buFont typeface="Roboto Serif"/>
              <a:buNone/>
              <a:defRPr b="1">
                <a:latin typeface="Roboto Serif"/>
                <a:ea typeface="Roboto Serif"/>
                <a:cs typeface="Roboto Serif"/>
                <a:sym typeface="Roboto Serif"/>
              </a:defRPr>
            </a:lvl7pPr>
            <a:lvl8pPr lvl="7">
              <a:lnSpc>
                <a:spcPct val="100000"/>
              </a:lnSpc>
              <a:spcBef>
                <a:spcPts val="0"/>
              </a:spcBef>
              <a:spcAft>
                <a:spcPts val="0"/>
              </a:spcAft>
              <a:buSzPts val="1400"/>
              <a:buFont typeface="Roboto Serif"/>
              <a:buNone/>
              <a:defRPr b="1">
                <a:latin typeface="Roboto Serif"/>
                <a:ea typeface="Roboto Serif"/>
                <a:cs typeface="Roboto Serif"/>
                <a:sym typeface="Roboto Serif"/>
              </a:defRPr>
            </a:lvl8pPr>
            <a:lvl9pPr lvl="8">
              <a:lnSpc>
                <a:spcPct val="100000"/>
              </a:lnSpc>
              <a:spcBef>
                <a:spcPts val="0"/>
              </a:spcBef>
              <a:spcAft>
                <a:spcPts val="0"/>
              </a:spcAft>
              <a:buSzPts val="1400"/>
              <a:buFont typeface="Roboto Serif"/>
              <a:buNone/>
              <a:defRPr b="1">
                <a:latin typeface="Roboto Serif"/>
                <a:ea typeface="Roboto Serif"/>
                <a:cs typeface="Roboto Serif"/>
                <a:sym typeface="Roboto Serif"/>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body and image" type="twoColTx">
  <p:cSld name="TITLE_AND_TWO_COLUMNS">
    <p:spTree>
      <p:nvGrpSpPr>
        <p:cNvPr id="158" name="Shape 158"/>
        <p:cNvGrpSpPr/>
        <p:nvPr/>
      </p:nvGrpSpPr>
      <p:grpSpPr>
        <a:xfrm>
          <a:off x="0" y="0"/>
          <a:ext cx="0" cy="0"/>
          <a:chOff x="0" y="0"/>
          <a:chExt cx="0" cy="0"/>
        </a:xfrm>
      </p:grpSpPr>
      <p:sp>
        <p:nvSpPr>
          <p:cNvPr id="159" name="Google Shape;159;p27"/>
          <p:cNvSpPr txBox="1"/>
          <p:nvPr>
            <p:ph idx="1" type="body"/>
          </p:nvPr>
        </p:nvSpPr>
        <p:spPr>
          <a:xfrm>
            <a:off x="4269825" y="1524575"/>
            <a:ext cx="4562400" cy="2817000"/>
          </a:xfrm>
          <a:prstGeom prst="rect">
            <a:avLst/>
          </a:prstGeom>
        </p:spPr>
        <p:txBody>
          <a:bodyPr anchorCtr="0" anchor="ctr" bIns="91425" lIns="91425" spcFirstLastPara="1" rIns="91425" wrap="square" tIns="91425">
            <a:normAutofit/>
          </a:bodyPr>
          <a:lstStyle>
            <a:lvl1pPr indent="-317500" lvl="0" marL="457200">
              <a:lnSpc>
                <a:spcPct val="100000"/>
              </a:lnSpc>
              <a:spcBef>
                <a:spcPts val="0"/>
              </a:spcBef>
              <a:spcAft>
                <a:spcPts val="0"/>
              </a:spcAft>
              <a:buSzPts val="1400"/>
              <a:buChar char="●"/>
              <a:defRPr/>
            </a:lvl1pPr>
            <a:lvl2pPr indent="-304800" lvl="1" marL="914400">
              <a:lnSpc>
                <a:spcPct val="100000"/>
              </a:lnSpc>
              <a:spcBef>
                <a:spcPts val="0"/>
              </a:spcBef>
              <a:spcAft>
                <a:spcPts val="0"/>
              </a:spcAft>
              <a:buSzPts val="1200"/>
              <a:buChar char="○"/>
              <a:defRPr sz="1200"/>
            </a:lvl2pPr>
            <a:lvl3pPr indent="-304800" lvl="2" marL="1371600">
              <a:lnSpc>
                <a:spcPct val="100000"/>
              </a:lnSpc>
              <a:spcBef>
                <a:spcPts val="0"/>
              </a:spcBef>
              <a:spcAft>
                <a:spcPts val="0"/>
              </a:spcAft>
              <a:buSzPts val="1200"/>
              <a:buChar char="■"/>
              <a:defRPr sz="1200"/>
            </a:lvl3pPr>
            <a:lvl4pPr indent="-304800" lvl="3" marL="1828800">
              <a:lnSpc>
                <a:spcPct val="100000"/>
              </a:lnSpc>
              <a:spcBef>
                <a:spcPts val="0"/>
              </a:spcBef>
              <a:spcAft>
                <a:spcPts val="0"/>
              </a:spcAft>
              <a:buSzPts val="1200"/>
              <a:buChar char="●"/>
              <a:defRPr sz="1200"/>
            </a:lvl4pPr>
            <a:lvl5pPr indent="-304800" lvl="4" marL="2286000">
              <a:lnSpc>
                <a:spcPct val="100000"/>
              </a:lnSpc>
              <a:spcBef>
                <a:spcPts val="0"/>
              </a:spcBef>
              <a:spcAft>
                <a:spcPts val="0"/>
              </a:spcAft>
              <a:buSzPts val="1200"/>
              <a:buChar char="○"/>
              <a:defRPr sz="1200"/>
            </a:lvl5pPr>
            <a:lvl6pPr indent="-304800" lvl="5" marL="2743200">
              <a:lnSpc>
                <a:spcPct val="100000"/>
              </a:lnSpc>
              <a:spcBef>
                <a:spcPts val="0"/>
              </a:spcBef>
              <a:spcAft>
                <a:spcPts val="0"/>
              </a:spcAft>
              <a:buSzPts val="1200"/>
              <a:buChar char="■"/>
              <a:defRPr sz="1200"/>
            </a:lvl6pPr>
            <a:lvl7pPr indent="-304800" lvl="6" marL="3200400">
              <a:lnSpc>
                <a:spcPct val="100000"/>
              </a:lnSpc>
              <a:spcBef>
                <a:spcPts val="0"/>
              </a:spcBef>
              <a:spcAft>
                <a:spcPts val="0"/>
              </a:spcAft>
              <a:buSzPts val="1200"/>
              <a:buChar char="●"/>
              <a:defRPr sz="1200"/>
            </a:lvl7pPr>
            <a:lvl8pPr indent="-304800" lvl="7" marL="3657600">
              <a:lnSpc>
                <a:spcPct val="100000"/>
              </a:lnSpc>
              <a:spcBef>
                <a:spcPts val="0"/>
              </a:spcBef>
              <a:spcAft>
                <a:spcPts val="0"/>
              </a:spcAft>
              <a:buSzPts val="1200"/>
              <a:buChar char="○"/>
              <a:defRPr sz="1200"/>
            </a:lvl8pPr>
            <a:lvl9pPr indent="-304800" lvl="8" marL="4114800">
              <a:lnSpc>
                <a:spcPct val="100000"/>
              </a:lnSpc>
              <a:spcBef>
                <a:spcPts val="0"/>
              </a:spcBef>
              <a:spcAft>
                <a:spcPts val="0"/>
              </a:spcAft>
              <a:buSzPts val="1200"/>
              <a:buChar char="■"/>
              <a:defRPr sz="1200"/>
            </a:lvl9pPr>
          </a:lstStyle>
          <a:p/>
        </p:txBody>
      </p:sp>
      <p:sp>
        <p:nvSpPr>
          <p:cNvPr id="160" name="Google Shape;16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27"/>
          <p:cNvSpPr txBox="1"/>
          <p:nvPr>
            <p:ph idx="2" type="subTitle"/>
          </p:nvPr>
        </p:nvSpPr>
        <p:spPr>
          <a:xfrm>
            <a:off x="1032600" y="257925"/>
            <a:ext cx="7078800" cy="752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4200"/>
              <a:buFont typeface="Roboto Serif"/>
              <a:buNone/>
              <a:defRPr b="1" sz="4200">
                <a:latin typeface="Roboto Serif"/>
                <a:ea typeface="Roboto Serif"/>
                <a:cs typeface="Roboto Serif"/>
                <a:sym typeface="Roboto Serif"/>
              </a:defRPr>
            </a:lvl1pPr>
            <a:lvl2pPr lvl="1">
              <a:lnSpc>
                <a:spcPct val="100000"/>
              </a:lnSpc>
              <a:spcBef>
                <a:spcPts val="0"/>
              </a:spcBef>
              <a:spcAft>
                <a:spcPts val="0"/>
              </a:spcAft>
              <a:buSzPts val="1400"/>
              <a:buFont typeface="Roboto Serif"/>
              <a:buNone/>
              <a:defRPr b="1">
                <a:latin typeface="Roboto Serif"/>
                <a:ea typeface="Roboto Serif"/>
                <a:cs typeface="Roboto Serif"/>
                <a:sym typeface="Roboto Serif"/>
              </a:defRPr>
            </a:lvl2pPr>
            <a:lvl3pPr lvl="2">
              <a:lnSpc>
                <a:spcPct val="100000"/>
              </a:lnSpc>
              <a:spcBef>
                <a:spcPts val="0"/>
              </a:spcBef>
              <a:spcAft>
                <a:spcPts val="0"/>
              </a:spcAft>
              <a:buSzPts val="1400"/>
              <a:buFont typeface="Roboto Serif"/>
              <a:buNone/>
              <a:defRPr b="1">
                <a:latin typeface="Roboto Serif"/>
                <a:ea typeface="Roboto Serif"/>
                <a:cs typeface="Roboto Serif"/>
                <a:sym typeface="Roboto Serif"/>
              </a:defRPr>
            </a:lvl3pPr>
            <a:lvl4pPr lvl="3">
              <a:lnSpc>
                <a:spcPct val="100000"/>
              </a:lnSpc>
              <a:spcBef>
                <a:spcPts val="0"/>
              </a:spcBef>
              <a:spcAft>
                <a:spcPts val="0"/>
              </a:spcAft>
              <a:buSzPts val="1400"/>
              <a:buFont typeface="Roboto Serif"/>
              <a:buNone/>
              <a:defRPr b="1">
                <a:latin typeface="Roboto Serif"/>
                <a:ea typeface="Roboto Serif"/>
                <a:cs typeface="Roboto Serif"/>
                <a:sym typeface="Roboto Serif"/>
              </a:defRPr>
            </a:lvl4pPr>
            <a:lvl5pPr lvl="4">
              <a:lnSpc>
                <a:spcPct val="100000"/>
              </a:lnSpc>
              <a:spcBef>
                <a:spcPts val="0"/>
              </a:spcBef>
              <a:spcAft>
                <a:spcPts val="0"/>
              </a:spcAft>
              <a:buSzPts val="1400"/>
              <a:buFont typeface="Roboto Serif"/>
              <a:buNone/>
              <a:defRPr b="1">
                <a:latin typeface="Roboto Serif"/>
                <a:ea typeface="Roboto Serif"/>
                <a:cs typeface="Roboto Serif"/>
                <a:sym typeface="Roboto Serif"/>
              </a:defRPr>
            </a:lvl5pPr>
            <a:lvl6pPr lvl="5">
              <a:lnSpc>
                <a:spcPct val="100000"/>
              </a:lnSpc>
              <a:spcBef>
                <a:spcPts val="0"/>
              </a:spcBef>
              <a:spcAft>
                <a:spcPts val="0"/>
              </a:spcAft>
              <a:buSzPts val="1400"/>
              <a:buFont typeface="Roboto Serif"/>
              <a:buNone/>
              <a:defRPr b="1">
                <a:latin typeface="Roboto Serif"/>
                <a:ea typeface="Roboto Serif"/>
                <a:cs typeface="Roboto Serif"/>
                <a:sym typeface="Roboto Serif"/>
              </a:defRPr>
            </a:lvl6pPr>
            <a:lvl7pPr lvl="6">
              <a:lnSpc>
                <a:spcPct val="100000"/>
              </a:lnSpc>
              <a:spcBef>
                <a:spcPts val="0"/>
              </a:spcBef>
              <a:spcAft>
                <a:spcPts val="0"/>
              </a:spcAft>
              <a:buSzPts val="1400"/>
              <a:buFont typeface="Roboto Serif"/>
              <a:buNone/>
              <a:defRPr b="1">
                <a:latin typeface="Roboto Serif"/>
                <a:ea typeface="Roboto Serif"/>
                <a:cs typeface="Roboto Serif"/>
                <a:sym typeface="Roboto Serif"/>
              </a:defRPr>
            </a:lvl7pPr>
            <a:lvl8pPr lvl="7">
              <a:lnSpc>
                <a:spcPct val="100000"/>
              </a:lnSpc>
              <a:spcBef>
                <a:spcPts val="0"/>
              </a:spcBef>
              <a:spcAft>
                <a:spcPts val="0"/>
              </a:spcAft>
              <a:buSzPts val="1400"/>
              <a:buFont typeface="Roboto Serif"/>
              <a:buNone/>
              <a:defRPr b="1">
                <a:latin typeface="Roboto Serif"/>
                <a:ea typeface="Roboto Serif"/>
                <a:cs typeface="Roboto Serif"/>
                <a:sym typeface="Roboto Serif"/>
              </a:defRPr>
            </a:lvl8pPr>
            <a:lvl9pPr lvl="8">
              <a:lnSpc>
                <a:spcPct val="100000"/>
              </a:lnSpc>
              <a:spcBef>
                <a:spcPts val="0"/>
              </a:spcBef>
              <a:spcAft>
                <a:spcPts val="0"/>
              </a:spcAft>
              <a:buSzPts val="1400"/>
              <a:buFont typeface="Roboto Serif"/>
              <a:buNone/>
              <a:defRPr b="1">
                <a:latin typeface="Roboto Serif"/>
                <a:ea typeface="Roboto Serif"/>
                <a:cs typeface="Roboto Serif"/>
                <a:sym typeface="Roboto Serif"/>
              </a:defRPr>
            </a:lvl9pPr>
          </a:lstStyle>
          <a:p/>
        </p:txBody>
      </p:sp>
      <p:sp>
        <p:nvSpPr>
          <p:cNvPr id="162" name="Google Shape;162;p27"/>
          <p:cNvSpPr/>
          <p:nvPr/>
        </p:nvSpPr>
        <p:spPr>
          <a:xfrm>
            <a:off x="283475" y="1477523"/>
            <a:ext cx="3185700" cy="31857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solidFill>
                <a:schemeClr val="dk1"/>
              </a:solidFill>
              <a:latin typeface="Roboto Serif Medium"/>
              <a:ea typeface="Roboto Serif Medium"/>
              <a:cs typeface="Roboto Serif Medium"/>
              <a:sym typeface="Roboto Serif Medium"/>
            </a:endParaRPr>
          </a:p>
        </p:txBody>
      </p:sp>
      <p:sp>
        <p:nvSpPr>
          <p:cNvPr id="163" name="Google Shape;163;p27"/>
          <p:cNvSpPr/>
          <p:nvPr>
            <p:ph idx="3" type="pic"/>
          </p:nvPr>
        </p:nvSpPr>
        <p:spPr>
          <a:xfrm>
            <a:off x="471125" y="1278125"/>
            <a:ext cx="3309900" cy="3309900"/>
          </a:xfrm>
          <a:prstGeom prst="ellipse">
            <a:avLst/>
          </a:prstGeom>
          <a:noFill/>
          <a:ln cap="flat" cmpd="sng" w="19050">
            <a:solidFill>
              <a:schemeClr val="dk1"/>
            </a:solidFill>
            <a:prstDash val="solid"/>
            <a:round/>
            <a:headEnd len="sm" w="sm" type="none"/>
            <a:tailEnd len="sm" w="sm" type="none"/>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type="titleOnly">
  <p:cSld name="TITLE_ONLY">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8"/>
          <p:cNvSpPr txBox="1"/>
          <p:nvPr>
            <p:ph idx="1" type="subTitle"/>
          </p:nvPr>
        </p:nvSpPr>
        <p:spPr>
          <a:xfrm>
            <a:off x="1032600" y="257925"/>
            <a:ext cx="7078800" cy="752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4200"/>
              <a:buFont typeface="Roboto Serif"/>
              <a:buNone/>
              <a:defRPr b="1" sz="4200">
                <a:latin typeface="Roboto Serif"/>
                <a:ea typeface="Roboto Serif"/>
                <a:cs typeface="Roboto Serif"/>
                <a:sym typeface="Roboto Serif"/>
              </a:defRPr>
            </a:lvl1pPr>
            <a:lvl2pPr lvl="1">
              <a:lnSpc>
                <a:spcPct val="100000"/>
              </a:lnSpc>
              <a:spcBef>
                <a:spcPts val="0"/>
              </a:spcBef>
              <a:spcAft>
                <a:spcPts val="0"/>
              </a:spcAft>
              <a:buSzPts val="1400"/>
              <a:buFont typeface="Roboto Serif"/>
              <a:buNone/>
              <a:defRPr b="1">
                <a:latin typeface="Roboto Serif"/>
                <a:ea typeface="Roboto Serif"/>
                <a:cs typeface="Roboto Serif"/>
                <a:sym typeface="Roboto Serif"/>
              </a:defRPr>
            </a:lvl2pPr>
            <a:lvl3pPr lvl="2">
              <a:lnSpc>
                <a:spcPct val="100000"/>
              </a:lnSpc>
              <a:spcBef>
                <a:spcPts val="0"/>
              </a:spcBef>
              <a:spcAft>
                <a:spcPts val="0"/>
              </a:spcAft>
              <a:buSzPts val="1400"/>
              <a:buFont typeface="Roboto Serif"/>
              <a:buNone/>
              <a:defRPr b="1">
                <a:latin typeface="Roboto Serif"/>
                <a:ea typeface="Roboto Serif"/>
                <a:cs typeface="Roboto Serif"/>
                <a:sym typeface="Roboto Serif"/>
              </a:defRPr>
            </a:lvl3pPr>
            <a:lvl4pPr lvl="3">
              <a:lnSpc>
                <a:spcPct val="100000"/>
              </a:lnSpc>
              <a:spcBef>
                <a:spcPts val="0"/>
              </a:spcBef>
              <a:spcAft>
                <a:spcPts val="0"/>
              </a:spcAft>
              <a:buSzPts val="1400"/>
              <a:buFont typeface="Roboto Serif"/>
              <a:buNone/>
              <a:defRPr b="1">
                <a:latin typeface="Roboto Serif"/>
                <a:ea typeface="Roboto Serif"/>
                <a:cs typeface="Roboto Serif"/>
                <a:sym typeface="Roboto Serif"/>
              </a:defRPr>
            </a:lvl4pPr>
            <a:lvl5pPr lvl="4">
              <a:lnSpc>
                <a:spcPct val="100000"/>
              </a:lnSpc>
              <a:spcBef>
                <a:spcPts val="0"/>
              </a:spcBef>
              <a:spcAft>
                <a:spcPts val="0"/>
              </a:spcAft>
              <a:buSzPts val="1400"/>
              <a:buFont typeface="Roboto Serif"/>
              <a:buNone/>
              <a:defRPr b="1">
                <a:latin typeface="Roboto Serif"/>
                <a:ea typeface="Roboto Serif"/>
                <a:cs typeface="Roboto Serif"/>
                <a:sym typeface="Roboto Serif"/>
              </a:defRPr>
            </a:lvl5pPr>
            <a:lvl6pPr lvl="5">
              <a:lnSpc>
                <a:spcPct val="100000"/>
              </a:lnSpc>
              <a:spcBef>
                <a:spcPts val="0"/>
              </a:spcBef>
              <a:spcAft>
                <a:spcPts val="0"/>
              </a:spcAft>
              <a:buSzPts val="1400"/>
              <a:buFont typeface="Roboto Serif"/>
              <a:buNone/>
              <a:defRPr b="1">
                <a:latin typeface="Roboto Serif"/>
                <a:ea typeface="Roboto Serif"/>
                <a:cs typeface="Roboto Serif"/>
                <a:sym typeface="Roboto Serif"/>
              </a:defRPr>
            </a:lvl6pPr>
            <a:lvl7pPr lvl="6">
              <a:lnSpc>
                <a:spcPct val="100000"/>
              </a:lnSpc>
              <a:spcBef>
                <a:spcPts val="0"/>
              </a:spcBef>
              <a:spcAft>
                <a:spcPts val="0"/>
              </a:spcAft>
              <a:buSzPts val="1400"/>
              <a:buFont typeface="Roboto Serif"/>
              <a:buNone/>
              <a:defRPr b="1">
                <a:latin typeface="Roboto Serif"/>
                <a:ea typeface="Roboto Serif"/>
                <a:cs typeface="Roboto Serif"/>
                <a:sym typeface="Roboto Serif"/>
              </a:defRPr>
            </a:lvl7pPr>
            <a:lvl8pPr lvl="7">
              <a:lnSpc>
                <a:spcPct val="100000"/>
              </a:lnSpc>
              <a:spcBef>
                <a:spcPts val="0"/>
              </a:spcBef>
              <a:spcAft>
                <a:spcPts val="0"/>
              </a:spcAft>
              <a:buSzPts val="1400"/>
              <a:buFont typeface="Roboto Serif"/>
              <a:buNone/>
              <a:defRPr b="1">
                <a:latin typeface="Roboto Serif"/>
                <a:ea typeface="Roboto Serif"/>
                <a:cs typeface="Roboto Serif"/>
                <a:sym typeface="Roboto Serif"/>
              </a:defRPr>
            </a:lvl8pPr>
            <a:lvl9pPr lvl="8">
              <a:lnSpc>
                <a:spcPct val="100000"/>
              </a:lnSpc>
              <a:spcBef>
                <a:spcPts val="0"/>
              </a:spcBef>
              <a:spcAft>
                <a:spcPts val="0"/>
              </a:spcAft>
              <a:buSzPts val="1400"/>
              <a:buFont typeface="Roboto Serif"/>
              <a:buNone/>
              <a:defRPr b="1">
                <a:latin typeface="Roboto Serif"/>
                <a:ea typeface="Roboto Serif"/>
                <a:cs typeface="Roboto Serif"/>
                <a:sym typeface="Roboto Serif"/>
              </a:defRPr>
            </a:lvl9pPr>
          </a:lstStyle>
          <a:p/>
        </p:txBody>
      </p:sp>
      <p:sp>
        <p:nvSpPr>
          <p:cNvPr id="167" name="Google Shape;167;p28"/>
          <p:cNvSpPr/>
          <p:nvPr/>
        </p:nvSpPr>
        <p:spPr>
          <a:xfrm flipH="1">
            <a:off x="-1649150" y="1434888"/>
            <a:ext cx="2273700" cy="2273700"/>
          </a:xfrm>
          <a:prstGeom prst="pie">
            <a:avLst>
              <a:gd fmla="val 5398085"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8" name="Google Shape;168;p28"/>
          <p:cNvSpPr/>
          <p:nvPr/>
        </p:nvSpPr>
        <p:spPr>
          <a:xfrm flipH="1" rot="10800000">
            <a:off x="8519450" y="1434888"/>
            <a:ext cx="2273700" cy="2273700"/>
          </a:xfrm>
          <a:prstGeom prst="pie">
            <a:avLst>
              <a:gd fmla="val 5398085"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9" name="Google Shape;169;p28"/>
          <p:cNvSpPr/>
          <p:nvPr>
            <p:ph idx="2" type="pic"/>
          </p:nvPr>
        </p:nvSpPr>
        <p:spPr>
          <a:xfrm>
            <a:off x="893000" y="1434888"/>
            <a:ext cx="2273700" cy="2273700"/>
          </a:xfrm>
          <a:prstGeom prst="ellipse">
            <a:avLst/>
          </a:prstGeom>
          <a:noFill/>
          <a:ln cap="flat" cmpd="sng" w="19050">
            <a:solidFill>
              <a:schemeClr val="dk1"/>
            </a:solidFill>
            <a:prstDash val="solid"/>
            <a:round/>
            <a:headEnd len="sm" w="sm" type="none"/>
            <a:tailEnd len="sm" w="sm" type="none"/>
          </a:ln>
        </p:spPr>
      </p:sp>
      <p:sp>
        <p:nvSpPr>
          <p:cNvPr id="170" name="Google Shape;170;p28"/>
          <p:cNvSpPr txBox="1"/>
          <p:nvPr>
            <p:ph idx="3" type="subTitle"/>
          </p:nvPr>
        </p:nvSpPr>
        <p:spPr>
          <a:xfrm>
            <a:off x="956150" y="3857063"/>
            <a:ext cx="2147400" cy="25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
              <a:buFont typeface="Roboto Medium"/>
              <a:buNone/>
              <a:defRPr>
                <a:latin typeface="Roboto Medium"/>
                <a:ea typeface="Roboto Medium"/>
                <a:cs typeface="Roboto Medium"/>
                <a:sym typeface="Roboto Medium"/>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1" name="Google Shape;171;p28"/>
          <p:cNvSpPr txBox="1"/>
          <p:nvPr>
            <p:ph idx="4" type="body"/>
          </p:nvPr>
        </p:nvSpPr>
        <p:spPr>
          <a:xfrm>
            <a:off x="956150" y="4115766"/>
            <a:ext cx="2147400" cy="393600"/>
          </a:xfrm>
          <a:prstGeom prst="rect">
            <a:avLst/>
          </a:prstGeom>
        </p:spPr>
        <p:txBody>
          <a:bodyPr anchorCtr="0" anchor="ctr" bIns="91425" lIns="91425" spcFirstLastPara="1" rIns="91425" wrap="square" tIns="91425">
            <a:noAutofit/>
          </a:bodyPr>
          <a:lstStyle>
            <a:lvl1pPr indent="-304800" lvl="0" marL="457200" algn="ctr">
              <a:lnSpc>
                <a:spcPct val="100000"/>
              </a:lnSpc>
              <a:spcBef>
                <a:spcPts val="0"/>
              </a:spcBef>
              <a:spcAft>
                <a:spcPts val="0"/>
              </a:spcAft>
              <a:buSzPts val="1200"/>
              <a:buFont typeface="Roboto"/>
              <a:buChar char="●"/>
              <a:defRPr sz="1200"/>
            </a:lvl1pPr>
            <a:lvl2pPr indent="-304800" lvl="1" marL="914400" algn="ctr">
              <a:spcBef>
                <a:spcPts val="0"/>
              </a:spcBef>
              <a:spcAft>
                <a:spcPts val="0"/>
              </a:spcAft>
              <a:buSzPts val="1200"/>
              <a:buFont typeface="Roboto"/>
              <a:buChar char="○"/>
              <a:defRPr sz="1200"/>
            </a:lvl2pPr>
            <a:lvl3pPr indent="-304800" lvl="2" marL="1371600" algn="ctr">
              <a:spcBef>
                <a:spcPts val="0"/>
              </a:spcBef>
              <a:spcAft>
                <a:spcPts val="0"/>
              </a:spcAft>
              <a:buSzPts val="1200"/>
              <a:buFont typeface="Roboto"/>
              <a:buChar char="■"/>
              <a:defRPr sz="1200"/>
            </a:lvl3pPr>
            <a:lvl4pPr indent="-304800" lvl="3" marL="1828800" algn="ctr">
              <a:spcBef>
                <a:spcPts val="0"/>
              </a:spcBef>
              <a:spcAft>
                <a:spcPts val="0"/>
              </a:spcAft>
              <a:buSzPts val="1200"/>
              <a:buFont typeface="Roboto"/>
              <a:buChar char="●"/>
              <a:defRPr sz="1200"/>
            </a:lvl4pPr>
            <a:lvl5pPr indent="-304800" lvl="4" marL="2286000" algn="ctr">
              <a:spcBef>
                <a:spcPts val="0"/>
              </a:spcBef>
              <a:spcAft>
                <a:spcPts val="0"/>
              </a:spcAft>
              <a:buSzPts val="1200"/>
              <a:buFont typeface="Roboto"/>
              <a:buChar char="○"/>
              <a:defRPr sz="1200"/>
            </a:lvl5pPr>
            <a:lvl6pPr indent="-304800" lvl="5" marL="2743200" algn="ctr">
              <a:spcBef>
                <a:spcPts val="0"/>
              </a:spcBef>
              <a:spcAft>
                <a:spcPts val="0"/>
              </a:spcAft>
              <a:buSzPts val="1200"/>
              <a:buFont typeface="Roboto"/>
              <a:buChar char="■"/>
              <a:defRPr sz="1200"/>
            </a:lvl6pPr>
            <a:lvl7pPr indent="-304800" lvl="6" marL="3200400" algn="ctr">
              <a:spcBef>
                <a:spcPts val="0"/>
              </a:spcBef>
              <a:spcAft>
                <a:spcPts val="0"/>
              </a:spcAft>
              <a:buSzPts val="1200"/>
              <a:buFont typeface="Roboto"/>
              <a:buChar char="●"/>
              <a:defRPr sz="1200"/>
            </a:lvl7pPr>
            <a:lvl8pPr indent="-304800" lvl="7" marL="3657600" algn="ctr">
              <a:spcBef>
                <a:spcPts val="0"/>
              </a:spcBef>
              <a:spcAft>
                <a:spcPts val="0"/>
              </a:spcAft>
              <a:buSzPts val="1200"/>
              <a:buFont typeface="Roboto"/>
              <a:buChar char="○"/>
              <a:defRPr sz="1200"/>
            </a:lvl8pPr>
            <a:lvl9pPr indent="-304800" lvl="8" marL="4114800" algn="ctr">
              <a:spcBef>
                <a:spcPts val="0"/>
              </a:spcBef>
              <a:spcAft>
                <a:spcPts val="0"/>
              </a:spcAft>
              <a:buSzPts val="1200"/>
              <a:buFont typeface="Roboto"/>
              <a:buChar char="■"/>
              <a:defRPr sz="1200"/>
            </a:lvl9pPr>
          </a:lstStyle>
          <a:p/>
        </p:txBody>
      </p:sp>
      <p:sp>
        <p:nvSpPr>
          <p:cNvPr id="172" name="Google Shape;172;p28"/>
          <p:cNvSpPr/>
          <p:nvPr>
            <p:ph idx="5" type="pic"/>
          </p:nvPr>
        </p:nvSpPr>
        <p:spPr>
          <a:xfrm>
            <a:off x="3435150" y="1434888"/>
            <a:ext cx="2273700" cy="2273700"/>
          </a:xfrm>
          <a:prstGeom prst="ellipse">
            <a:avLst/>
          </a:prstGeom>
          <a:noFill/>
          <a:ln cap="flat" cmpd="sng" w="19050">
            <a:solidFill>
              <a:schemeClr val="dk1"/>
            </a:solidFill>
            <a:prstDash val="solid"/>
            <a:round/>
            <a:headEnd len="sm" w="sm" type="none"/>
            <a:tailEnd len="sm" w="sm" type="none"/>
          </a:ln>
        </p:spPr>
      </p:sp>
      <p:sp>
        <p:nvSpPr>
          <p:cNvPr id="173" name="Google Shape;173;p28"/>
          <p:cNvSpPr/>
          <p:nvPr>
            <p:ph idx="6" type="pic"/>
          </p:nvPr>
        </p:nvSpPr>
        <p:spPr>
          <a:xfrm>
            <a:off x="5977300" y="1434888"/>
            <a:ext cx="2273700" cy="2273700"/>
          </a:xfrm>
          <a:prstGeom prst="ellipse">
            <a:avLst/>
          </a:prstGeom>
          <a:noFill/>
          <a:ln cap="flat" cmpd="sng" w="19050">
            <a:solidFill>
              <a:schemeClr val="dk1"/>
            </a:solidFill>
            <a:prstDash val="solid"/>
            <a:round/>
            <a:headEnd len="sm" w="sm" type="none"/>
            <a:tailEnd len="sm" w="sm" type="none"/>
          </a:ln>
        </p:spPr>
      </p:sp>
      <p:sp>
        <p:nvSpPr>
          <p:cNvPr id="174" name="Google Shape;174;p28"/>
          <p:cNvSpPr txBox="1"/>
          <p:nvPr>
            <p:ph idx="7" type="subTitle"/>
          </p:nvPr>
        </p:nvSpPr>
        <p:spPr>
          <a:xfrm>
            <a:off x="3498300" y="3857063"/>
            <a:ext cx="2147400" cy="25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
              <a:buFont typeface="Roboto Medium"/>
              <a:buNone/>
              <a:defRPr>
                <a:latin typeface="Roboto Medium"/>
                <a:ea typeface="Roboto Medium"/>
                <a:cs typeface="Roboto Medium"/>
                <a:sym typeface="Roboto Medium"/>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28"/>
          <p:cNvSpPr txBox="1"/>
          <p:nvPr>
            <p:ph idx="8" type="body"/>
          </p:nvPr>
        </p:nvSpPr>
        <p:spPr>
          <a:xfrm>
            <a:off x="3498300" y="4115766"/>
            <a:ext cx="2147400" cy="393600"/>
          </a:xfrm>
          <a:prstGeom prst="rect">
            <a:avLst/>
          </a:prstGeom>
        </p:spPr>
        <p:txBody>
          <a:bodyPr anchorCtr="0" anchor="ctr" bIns="91425" lIns="91425" spcFirstLastPara="1" rIns="91425" wrap="square" tIns="91425">
            <a:noAutofit/>
          </a:bodyPr>
          <a:lstStyle>
            <a:lvl1pPr indent="-304800" lvl="0" marL="457200" algn="ctr">
              <a:lnSpc>
                <a:spcPct val="100000"/>
              </a:lnSpc>
              <a:spcBef>
                <a:spcPts val="0"/>
              </a:spcBef>
              <a:spcAft>
                <a:spcPts val="0"/>
              </a:spcAft>
              <a:buSzPts val="1200"/>
              <a:buFont typeface="Roboto"/>
              <a:buChar char="●"/>
              <a:defRPr sz="1200"/>
            </a:lvl1pPr>
            <a:lvl2pPr indent="-304800" lvl="1" marL="914400" algn="ctr">
              <a:spcBef>
                <a:spcPts val="0"/>
              </a:spcBef>
              <a:spcAft>
                <a:spcPts val="0"/>
              </a:spcAft>
              <a:buSzPts val="1200"/>
              <a:buFont typeface="Roboto"/>
              <a:buChar char="○"/>
              <a:defRPr sz="1200"/>
            </a:lvl2pPr>
            <a:lvl3pPr indent="-304800" lvl="2" marL="1371600" algn="ctr">
              <a:spcBef>
                <a:spcPts val="0"/>
              </a:spcBef>
              <a:spcAft>
                <a:spcPts val="0"/>
              </a:spcAft>
              <a:buSzPts val="1200"/>
              <a:buFont typeface="Roboto"/>
              <a:buChar char="■"/>
              <a:defRPr sz="1200"/>
            </a:lvl3pPr>
            <a:lvl4pPr indent="-304800" lvl="3" marL="1828800" algn="ctr">
              <a:spcBef>
                <a:spcPts val="0"/>
              </a:spcBef>
              <a:spcAft>
                <a:spcPts val="0"/>
              </a:spcAft>
              <a:buSzPts val="1200"/>
              <a:buFont typeface="Roboto"/>
              <a:buChar char="●"/>
              <a:defRPr sz="1200"/>
            </a:lvl4pPr>
            <a:lvl5pPr indent="-304800" lvl="4" marL="2286000" algn="ctr">
              <a:spcBef>
                <a:spcPts val="0"/>
              </a:spcBef>
              <a:spcAft>
                <a:spcPts val="0"/>
              </a:spcAft>
              <a:buSzPts val="1200"/>
              <a:buFont typeface="Roboto"/>
              <a:buChar char="○"/>
              <a:defRPr sz="1200"/>
            </a:lvl5pPr>
            <a:lvl6pPr indent="-304800" lvl="5" marL="2743200" algn="ctr">
              <a:spcBef>
                <a:spcPts val="0"/>
              </a:spcBef>
              <a:spcAft>
                <a:spcPts val="0"/>
              </a:spcAft>
              <a:buSzPts val="1200"/>
              <a:buFont typeface="Roboto"/>
              <a:buChar char="■"/>
              <a:defRPr sz="1200"/>
            </a:lvl6pPr>
            <a:lvl7pPr indent="-304800" lvl="6" marL="3200400" algn="ctr">
              <a:spcBef>
                <a:spcPts val="0"/>
              </a:spcBef>
              <a:spcAft>
                <a:spcPts val="0"/>
              </a:spcAft>
              <a:buSzPts val="1200"/>
              <a:buFont typeface="Roboto"/>
              <a:buChar char="●"/>
              <a:defRPr sz="1200"/>
            </a:lvl7pPr>
            <a:lvl8pPr indent="-304800" lvl="7" marL="3657600" algn="ctr">
              <a:spcBef>
                <a:spcPts val="0"/>
              </a:spcBef>
              <a:spcAft>
                <a:spcPts val="0"/>
              </a:spcAft>
              <a:buSzPts val="1200"/>
              <a:buFont typeface="Roboto"/>
              <a:buChar char="○"/>
              <a:defRPr sz="1200"/>
            </a:lvl8pPr>
            <a:lvl9pPr indent="-304800" lvl="8" marL="4114800" algn="ctr">
              <a:spcBef>
                <a:spcPts val="0"/>
              </a:spcBef>
              <a:spcAft>
                <a:spcPts val="0"/>
              </a:spcAft>
              <a:buSzPts val="1200"/>
              <a:buFont typeface="Roboto"/>
              <a:buChar char="■"/>
              <a:defRPr sz="1200"/>
            </a:lvl9pPr>
          </a:lstStyle>
          <a:p/>
        </p:txBody>
      </p:sp>
      <p:sp>
        <p:nvSpPr>
          <p:cNvPr id="176" name="Google Shape;176;p28"/>
          <p:cNvSpPr txBox="1"/>
          <p:nvPr>
            <p:ph idx="9" type="subTitle"/>
          </p:nvPr>
        </p:nvSpPr>
        <p:spPr>
          <a:xfrm>
            <a:off x="6040450" y="3857063"/>
            <a:ext cx="2147400" cy="25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
              <a:buFont typeface="Roboto Medium"/>
              <a:buNone/>
              <a:defRPr>
                <a:latin typeface="Roboto Medium"/>
                <a:ea typeface="Roboto Medium"/>
                <a:cs typeface="Roboto Medium"/>
                <a:sym typeface="Roboto Medium"/>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7" name="Google Shape;177;p28"/>
          <p:cNvSpPr txBox="1"/>
          <p:nvPr>
            <p:ph idx="13" type="body"/>
          </p:nvPr>
        </p:nvSpPr>
        <p:spPr>
          <a:xfrm>
            <a:off x="6040450" y="4115766"/>
            <a:ext cx="2147400" cy="393600"/>
          </a:xfrm>
          <a:prstGeom prst="rect">
            <a:avLst/>
          </a:prstGeom>
        </p:spPr>
        <p:txBody>
          <a:bodyPr anchorCtr="0" anchor="ctr" bIns="91425" lIns="91425" spcFirstLastPara="1" rIns="91425" wrap="square" tIns="91425">
            <a:noAutofit/>
          </a:bodyPr>
          <a:lstStyle>
            <a:lvl1pPr indent="-304800" lvl="0" marL="457200" algn="ctr">
              <a:lnSpc>
                <a:spcPct val="100000"/>
              </a:lnSpc>
              <a:spcBef>
                <a:spcPts val="0"/>
              </a:spcBef>
              <a:spcAft>
                <a:spcPts val="0"/>
              </a:spcAft>
              <a:buSzPts val="1200"/>
              <a:buFont typeface="Roboto"/>
              <a:buChar char="●"/>
              <a:defRPr sz="1200"/>
            </a:lvl1pPr>
            <a:lvl2pPr indent="-304800" lvl="1" marL="914400" algn="ctr">
              <a:spcBef>
                <a:spcPts val="0"/>
              </a:spcBef>
              <a:spcAft>
                <a:spcPts val="0"/>
              </a:spcAft>
              <a:buSzPts val="1200"/>
              <a:buFont typeface="Roboto"/>
              <a:buChar char="○"/>
              <a:defRPr sz="1200"/>
            </a:lvl2pPr>
            <a:lvl3pPr indent="-304800" lvl="2" marL="1371600" algn="ctr">
              <a:spcBef>
                <a:spcPts val="0"/>
              </a:spcBef>
              <a:spcAft>
                <a:spcPts val="0"/>
              </a:spcAft>
              <a:buSzPts val="1200"/>
              <a:buFont typeface="Roboto"/>
              <a:buChar char="■"/>
              <a:defRPr sz="1200"/>
            </a:lvl3pPr>
            <a:lvl4pPr indent="-304800" lvl="3" marL="1828800" algn="ctr">
              <a:spcBef>
                <a:spcPts val="0"/>
              </a:spcBef>
              <a:spcAft>
                <a:spcPts val="0"/>
              </a:spcAft>
              <a:buSzPts val="1200"/>
              <a:buFont typeface="Roboto"/>
              <a:buChar char="●"/>
              <a:defRPr sz="1200"/>
            </a:lvl4pPr>
            <a:lvl5pPr indent="-304800" lvl="4" marL="2286000" algn="ctr">
              <a:spcBef>
                <a:spcPts val="0"/>
              </a:spcBef>
              <a:spcAft>
                <a:spcPts val="0"/>
              </a:spcAft>
              <a:buSzPts val="1200"/>
              <a:buFont typeface="Roboto"/>
              <a:buChar char="○"/>
              <a:defRPr sz="1200"/>
            </a:lvl5pPr>
            <a:lvl6pPr indent="-304800" lvl="5" marL="2743200" algn="ctr">
              <a:spcBef>
                <a:spcPts val="0"/>
              </a:spcBef>
              <a:spcAft>
                <a:spcPts val="0"/>
              </a:spcAft>
              <a:buSzPts val="1200"/>
              <a:buFont typeface="Roboto"/>
              <a:buChar char="■"/>
              <a:defRPr sz="1200"/>
            </a:lvl6pPr>
            <a:lvl7pPr indent="-304800" lvl="6" marL="3200400" algn="ctr">
              <a:spcBef>
                <a:spcPts val="0"/>
              </a:spcBef>
              <a:spcAft>
                <a:spcPts val="0"/>
              </a:spcAft>
              <a:buSzPts val="1200"/>
              <a:buFont typeface="Roboto"/>
              <a:buChar char="●"/>
              <a:defRPr sz="1200"/>
            </a:lvl7pPr>
            <a:lvl8pPr indent="-304800" lvl="7" marL="3657600" algn="ctr">
              <a:spcBef>
                <a:spcPts val="0"/>
              </a:spcBef>
              <a:spcAft>
                <a:spcPts val="0"/>
              </a:spcAft>
              <a:buSzPts val="1200"/>
              <a:buFont typeface="Roboto"/>
              <a:buChar char="○"/>
              <a:defRPr sz="1200"/>
            </a:lvl8pPr>
            <a:lvl9pPr indent="-304800" lvl="8" marL="4114800" algn="ctr">
              <a:spcBef>
                <a:spcPts val="0"/>
              </a:spcBef>
              <a:spcAft>
                <a:spcPts val="0"/>
              </a:spcAft>
              <a:buSzPts val="1200"/>
              <a:buFont typeface="Roboto"/>
              <a:buChar char="■"/>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ONE_COLUMN_TEXT">
    <p:spTree>
      <p:nvGrpSpPr>
        <p:cNvPr id="178" name="Shape 178"/>
        <p:cNvGrpSpPr/>
        <p:nvPr/>
      </p:nvGrpSpPr>
      <p:grpSpPr>
        <a:xfrm>
          <a:off x="0" y="0"/>
          <a:ext cx="0" cy="0"/>
          <a:chOff x="0" y="0"/>
          <a:chExt cx="0" cy="0"/>
        </a:xfrm>
      </p:grpSpPr>
      <p:sp>
        <p:nvSpPr>
          <p:cNvPr id="179" name="Google Shape;17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9"/>
          <p:cNvSpPr txBox="1"/>
          <p:nvPr>
            <p:ph idx="1" type="subTitle"/>
          </p:nvPr>
        </p:nvSpPr>
        <p:spPr>
          <a:xfrm>
            <a:off x="1032600" y="257925"/>
            <a:ext cx="7078800" cy="752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4200"/>
              <a:buFont typeface="Roboto Serif"/>
              <a:buNone/>
              <a:defRPr b="1" sz="4200">
                <a:latin typeface="Roboto Serif"/>
                <a:ea typeface="Roboto Serif"/>
                <a:cs typeface="Roboto Serif"/>
                <a:sym typeface="Roboto Serif"/>
              </a:defRPr>
            </a:lvl1pPr>
            <a:lvl2pPr lvl="1">
              <a:lnSpc>
                <a:spcPct val="100000"/>
              </a:lnSpc>
              <a:spcBef>
                <a:spcPts val="0"/>
              </a:spcBef>
              <a:spcAft>
                <a:spcPts val="0"/>
              </a:spcAft>
              <a:buSzPts val="1400"/>
              <a:buFont typeface="Roboto Serif"/>
              <a:buNone/>
              <a:defRPr b="1">
                <a:latin typeface="Roboto Serif"/>
                <a:ea typeface="Roboto Serif"/>
                <a:cs typeface="Roboto Serif"/>
                <a:sym typeface="Roboto Serif"/>
              </a:defRPr>
            </a:lvl2pPr>
            <a:lvl3pPr lvl="2">
              <a:lnSpc>
                <a:spcPct val="100000"/>
              </a:lnSpc>
              <a:spcBef>
                <a:spcPts val="0"/>
              </a:spcBef>
              <a:spcAft>
                <a:spcPts val="0"/>
              </a:spcAft>
              <a:buSzPts val="1400"/>
              <a:buFont typeface="Roboto Serif"/>
              <a:buNone/>
              <a:defRPr b="1">
                <a:latin typeface="Roboto Serif"/>
                <a:ea typeface="Roboto Serif"/>
                <a:cs typeface="Roboto Serif"/>
                <a:sym typeface="Roboto Serif"/>
              </a:defRPr>
            </a:lvl3pPr>
            <a:lvl4pPr lvl="3">
              <a:lnSpc>
                <a:spcPct val="100000"/>
              </a:lnSpc>
              <a:spcBef>
                <a:spcPts val="0"/>
              </a:spcBef>
              <a:spcAft>
                <a:spcPts val="0"/>
              </a:spcAft>
              <a:buSzPts val="1400"/>
              <a:buFont typeface="Roboto Serif"/>
              <a:buNone/>
              <a:defRPr b="1">
                <a:latin typeface="Roboto Serif"/>
                <a:ea typeface="Roboto Serif"/>
                <a:cs typeface="Roboto Serif"/>
                <a:sym typeface="Roboto Serif"/>
              </a:defRPr>
            </a:lvl4pPr>
            <a:lvl5pPr lvl="4">
              <a:lnSpc>
                <a:spcPct val="100000"/>
              </a:lnSpc>
              <a:spcBef>
                <a:spcPts val="0"/>
              </a:spcBef>
              <a:spcAft>
                <a:spcPts val="0"/>
              </a:spcAft>
              <a:buSzPts val="1400"/>
              <a:buFont typeface="Roboto Serif"/>
              <a:buNone/>
              <a:defRPr b="1">
                <a:latin typeface="Roboto Serif"/>
                <a:ea typeface="Roboto Serif"/>
                <a:cs typeface="Roboto Serif"/>
                <a:sym typeface="Roboto Serif"/>
              </a:defRPr>
            </a:lvl5pPr>
            <a:lvl6pPr lvl="5">
              <a:lnSpc>
                <a:spcPct val="100000"/>
              </a:lnSpc>
              <a:spcBef>
                <a:spcPts val="0"/>
              </a:spcBef>
              <a:spcAft>
                <a:spcPts val="0"/>
              </a:spcAft>
              <a:buSzPts val="1400"/>
              <a:buFont typeface="Roboto Serif"/>
              <a:buNone/>
              <a:defRPr b="1">
                <a:latin typeface="Roboto Serif"/>
                <a:ea typeface="Roboto Serif"/>
                <a:cs typeface="Roboto Serif"/>
                <a:sym typeface="Roboto Serif"/>
              </a:defRPr>
            </a:lvl6pPr>
            <a:lvl7pPr lvl="6">
              <a:lnSpc>
                <a:spcPct val="100000"/>
              </a:lnSpc>
              <a:spcBef>
                <a:spcPts val="0"/>
              </a:spcBef>
              <a:spcAft>
                <a:spcPts val="0"/>
              </a:spcAft>
              <a:buSzPts val="1400"/>
              <a:buFont typeface="Roboto Serif"/>
              <a:buNone/>
              <a:defRPr b="1">
                <a:latin typeface="Roboto Serif"/>
                <a:ea typeface="Roboto Serif"/>
                <a:cs typeface="Roboto Serif"/>
                <a:sym typeface="Roboto Serif"/>
              </a:defRPr>
            </a:lvl7pPr>
            <a:lvl8pPr lvl="7">
              <a:lnSpc>
                <a:spcPct val="100000"/>
              </a:lnSpc>
              <a:spcBef>
                <a:spcPts val="0"/>
              </a:spcBef>
              <a:spcAft>
                <a:spcPts val="0"/>
              </a:spcAft>
              <a:buSzPts val="1400"/>
              <a:buFont typeface="Roboto Serif"/>
              <a:buNone/>
              <a:defRPr b="1">
                <a:latin typeface="Roboto Serif"/>
                <a:ea typeface="Roboto Serif"/>
                <a:cs typeface="Roboto Serif"/>
                <a:sym typeface="Roboto Serif"/>
              </a:defRPr>
            </a:lvl8pPr>
            <a:lvl9pPr lvl="8">
              <a:lnSpc>
                <a:spcPct val="100000"/>
              </a:lnSpc>
              <a:spcBef>
                <a:spcPts val="0"/>
              </a:spcBef>
              <a:spcAft>
                <a:spcPts val="0"/>
              </a:spcAft>
              <a:buSzPts val="1400"/>
              <a:buFont typeface="Roboto Serif"/>
              <a:buNone/>
              <a:defRPr b="1">
                <a:latin typeface="Roboto Serif"/>
                <a:ea typeface="Roboto Serif"/>
                <a:cs typeface="Roboto Serif"/>
                <a:sym typeface="Roboto Serif"/>
              </a:defRPr>
            </a:lvl9pPr>
          </a:lstStyle>
          <a:p/>
        </p:txBody>
      </p:sp>
      <p:sp>
        <p:nvSpPr>
          <p:cNvPr id="181" name="Google Shape;181;p29"/>
          <p:cNvSpPr/>
          <p:nvPr/>
        </p:nvSpPr>
        <p:spPr>
          <a:xfrm>
            <a:off x="283475" y="1317561"/>
            <a:ext cx="3467100" cy="34671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solidFill>
                <a:schemeClr val="dk1"/>
              </a:solidFill>
              <a:latin typeface="Roboto Serif Medium"/>
              <a:ea typeface="Roboto Serif Medium"/>
              <a:cs typeface="Roboto Serif Medium"/>
              <a:sym typeface="Roboto Serif Medium"/>
            </a:endParaRPr>
          </a:p>
        </p:txBody>
      </p:sp>
      <p:sp>
        <p:nvSpPr>
          <p:cNvPr id="182" name="Google Shape;182;p29"/>
          <p:cNvSpPr/>
          <p:nvPr>
            <p:ph idx="2" type="pic"/>
          </p:nvPr>
        </p:nvSpPr>
        <p:spPr>
          <a:xfrm>
            <a:off x="487700" y="1100550"/>
            <a:ext cx="3602100" cy="3602100"/>
          </a:xfrm>
          <a:prstGeom prst="ellipse">
            <a:avLst/>
          </a:prstGeom>
          <a:noFill/>
          <a:ln cap="flat" cmpd="sng" w="19050">
            <a:solidFill>
              <a:schemeClr val="dk1"/>
            </a:solidFill>
            <a:prstDash val="solid"/>
            <a:round/>
            <a:headEnd len="sm" w="sm" type="none"/>
            <a:tailEnd len="sm" w="sm" type="none"/>
          </a:ln>
        </p:spPr>
      </p:sp>
      <p:sp>
        <p:nvSpPr>
          <p:cNvPr id="183" name="Google Shape;183;p29"/>
          <p:cNvSpPr/>
          <p:nvPr/>
        </p:nvSpPr>
        <p:spPr>
          <a:xfrm>
            <a:off x="5199624" y="1100550"/>
            <a:ext cx="3602100" cy="3602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solidFill>
                <a:schemeClr val="dk2"/>
              </a:solidFill>
              <a:latin typeface="Roboto Serif Medium"/>
              <a:ea typeface="Roboto Serif Medium"/>
              <a:cs typeface="Roboto Serif Medium"/>
              <a:sym typeface="Roboto Serif Medium"/>
            </a:endParaRPr>
          </a:p>
        </p:txBody>
      </p:sp>
      <p:sp>
        <p:nvSpPr>
          <p:cNvPr id="184" name="Google Shape;184;p29"/>
          <p:cNvSpPr txBox="1"/>
          <p:nvPr>
            <p:ph idx="3" type="subTitle"/>
          </p:nvPr>
        </p:nvSpPr>
        <p:spPr>
          <a:xfrm>
            <a:off x="5671825" y="1720250"/>
            <a:ext cx="2657700" cy="505800"/>
          </a:xfrm>
          <a:prstGeom prst="rect">
            <a:avLst/>
          </a:prstGeom>
        </p:spPr>
        <p:txBody>
          <a:bodyPr anchorCtr="0" anchor="ctr" bIns="91425" lIns="91425" spcFirstLastPara="1" rIns="91425" wrap="square" tIns="91425">
            <a:noAutofit/>
          </a:bodyPr>
          <a:lstStyle>
            <a:lvl1pPr lvl="0" algn="ctr">
              <a:spcBef>
                <a:spcPts val="0"/>
              </a:spcBef>
              <a:spcAft>
                <a:spcPts val="0"/>
              </a:spcAft>
              <a:buSzPts val="2500"/>
              <a:buFont typeface="Roboto Serif"/>
              <a:buNone/>
              <a:defRPr b="1" sz="2500">
                <a:latin typeface="Roboto Serif"/>
                <a:ea typeface="Roboto Serif"/>
                <a:cs typeface="Roboto Serif"/>
                <a:sym typeface="Roboto Serif"/>
              </a:defRPr>
            </a:lvl1pPr>
            <a:lvl2pPr lvl="1">
              <a:spcBef>
                <a:spcPts val="0"/>
              </a:spcBef>
              <a:spcAft>
                <a:spcPts val="0"/>
              </a:spcAft>
              <a:buSzPts val="1400"/>
              <a:buFont typeface="Roboto Serif"/>
              <a:buNone/>
              <a:defRPr b="1">
                <a:latin typeface="Roboto Serif"/>
                <a:ea typeface="Roboto Serif"/>
                <a:cs typeface="Roboto Serif"/>
                <a:sym typeface="Roboto Serif"/>
              </a:defRPr>
            </a:lvl2pPr>
            <a:lvl3pPr lvl="2">
              <a:spcBef>
                <a:spcPts val="0"/>
              </a:spcBef>
              <a:spcAft>
                <a:spcPts val="0"/>
              </a:spcAft>
              <a:buSzPts val="1400"/>
              <a:buFont typeface="Roboto Serif"/>
              <a:buNone/>
              <a:defRPr b="1">
                <a:latin typeface="Roboto Serif"/>
                <a:ea typeface="Roboto Serif"/>
                <a:cs typeface="Roboto Serif"/>
                <a:sym typeface="Roboto Serif"/>
              </a:defRPr>
            </a:lvl3pPr>
            <a:lvl4pPr lvl="3">
              <a:spcBef>
                <a:spcPts val="0"/>
              </a:spcBef>
              <a:spcAft>
                <a:spcPts val="0"/>
              </a:spcAft>
              <a:buSzPts val="1400"/>
              <a:buFont typeface="Roboto Serif"/>
              <a:buNone/>
              <a:defRPr b="1">
                <a:latin typeface="Roboto Serif"/>
                <a:ea typeface="Roboto Serif"/>
                <a:cs typeface="Roboto Serif"/>
                <a:sym typeface="Roboto Serif"/>
              </a:defRPr>
            </a:lvl4pPr>
            <a:lvl5pPr lvl="4">
              <a:spcBef>
                <a:spcPts val="0"/>
              </a:spcBef>
              <a:spcAft>
                <a:spcPts val="0"/>
              </a:spcAft>
              <a:buSzPts val="1400"/>
              <a:buFont typeface="Roboto Serif"/>
              <a:buNone/>
              <a:defRPr b="1">
                <a:latin typeface="Roboto Serif"/>
                <a:ea typeface="Roboto Serif"/>
                <a:cs typeface="Roboto Serif"/>
                <a:sym typeface="Roboto Serif"/>
              </a:defRPr>
            </a:lvl5pPr>
            <a:lvl6pPr lvl="5">
              <a:spcBef>
                <a:spcPts val="0"/>
              </a:spcBef>
              <a:spcAft>
                <a:spcPts val="0"/>
              </a:spcAft>
              <a:buSzPts val="1400"/>
              <a:buFont typeface="Roboto Serif"/>
              <a:buNone/>
              <a:defRPr b="1">
                <a:latin typeface="Roboto Serif"/>
                <a:ea typeface="Roboto Serif"/>
                <a:cs typeface="Roboto Serif"/>
                <a:sym typeface="Roboto Serif"/>
              </a:defRPr>
            </a:lvl6pPr>
            <a:lvl7pPr lvl="6">
              <a:spcBef>
                <a:spcPts val="0"/>
              </a:spcBef>
              <a:spcAft>
                <a:spcPts val="0"/>
              </a:spcAft>
              <a:buSzPts val="1400"/>
              <a:buFont typeface="Roboto Serif"/>
              <a:buNone/>
              <a:defRPr b="1">
                <a:latin typeface="Roboto Serif"/>
                <a:ea typeface="Roboto Serif"/>
                <a:cs typeface="Roboto Serif"/>
                <a:sym typeface="Roboto Serif"/>
              </a:defRPr>
            </a:lvl7pPr>
            <a:lvl8pPr lvl="7">
              <a:spcBef>
                <a:spcPts val="0"/>
              </a:spcBef>
              <a:spcAft>
                <a:spcPts val="0"/>
              </a:spcAft>
              <a:buSzPts val="1400"/>
              <a:buFont typeface="Roboto Serif"/>
              <a:buNone/>
              <a:defRPr b="1">
                <a:latin typeface="Roboto Serif"/>
                <a:ea typeface="Roboto Serif"/>
                <a:cs typeface="Roboto Serif"/>
                <a:sym typeface="Roboto Serif"/>
              </a:defRPr>
            </a:lvl8pPr>
            <a:lvl9pPr lvl="8">
              <a:spcBef>
                <a:spcPts val="0"/>
              </a:spcBef>
              <a:spcAft>
                <a:spcPts val="0"/>
              </a:spcAft>
              <a:buSzPts val="1400"/>
              <a:buFont typeface="Roboto Serif"/>
              <a:buNone/>
              <a:defRPr b="1">
                <a:latin typeface="Roboto Serif"/>
                <a:ea typeface="Roboto Serif"/>
                <a:cs typeface="Roboto Serif"/>
                <a:sym typeface="Roboto Serif"/>
              </a:defRPr>
            </a:lvl9pPr>
          </a:lstStyle>
          <a:p/>
        </p:txBody>
      </p:sp>
      <p:sp>
        <p:nvSpPr>
          <p:cNvPr id="185" name="Google Shape;185;p29"/>
          <p:cNvSpPr txBox="1"/>
          <p:nvPr>
            <p:ph idx="4" type="body"/>
          </p:nvPr>
        </p:nvSpPr>
        <p:spPr>
          <a:xfrm>
            <a:off x="5545525" y="2226050"/>
            <a:ext cx="2910300" cy="1517100"/>
          </a:xfrm>
          <a:prstGeom prst="rect">
            <a:avLst/>
          </a:prstGeom>
        </p:spPr>
        <p:txBody>
          <a:bodyPr anchorCtr="0" anchor="ctr" bIns="91425" lIns="91425" spcFirstLastPara="1" rIns="91425" wrap="square" tIns="91425">
            <a:noAutofit/>
          </a:bodyPr>
          <a:lstStyle>
            <a:lvl1pPr indent="-355600" lvl="0" marL="457200" algn="ctr">
              <a:lnSpc>
                <a:spcPct val="100000"/>
              </a:lnSpc>
              <a:spcBef>
                <a:spcPts val="0"/>
              </a:spcBef>
              <a:spcAft>
                <a:spcPts val="0"/>
              </a:spcAft>
              <a:buSzPts val="2000"/>
              <a:buFont typeface="Roboto"/>
              <a:buChar char="●"/>
              <a:defRPr sz="2000"/>
            </a:lvl1pPr>
            <a:lvl2pPr indent="-355600" lvl="1" marL="914400" algn="ctr">
              <a:lnSpc>
                <a:spcPct val="100000"/>
              </a:lnSpc>
              <a:spcBef>
                <a:spcPts val="0"/>
              </a:spcBef>
              <a:spcAft>
                <a:spcPts val="0"/>
              </a:spcAft>
              <a:buSzPts val="2000"/>
              <a:buFont typeface="Roboto"/>
              <a:buChar char="○"/>
              <a:defRPr sz="2000"/>
            </a:lvl2pPr>
            <a:lvl3pPr indent="-355600" lvl="2" marL="1371600" algn="ctr">
              <a:lnSpc>
                <a:spcPct val="100000"/>
              </a:lnSpc>
              <a:spcBef>
                <a:spcPts val="0"/>
              </a:spcBef>
              <a:spcAft>
                <a:spcPts val="0"/>
              </a:spcAft>
              <a:buSzPts val="2000"/>
              <a:buFont typeface="Roboto"/>
              <a:buChar char="■"/>
              <a:defRPr sz="2000"/>
            </a:lvl3pPr>
            <a:lvl4pPr indent="-355600" lvl="3" marL="1828800" algn="ctr">
              <a:lnSpc>
                <a:spcPct val="100000"/>
              </a:lnSpc>
              <a:spcBef>
                <a:spcPts val="0"/>
              </a:spcBef>
              <a:spcAft>
                <a:spcPts val="0"/>
              </a:spcAft>
              <a:buSzPts val="2000"/>
              <a:buFont typeface="Roboto"/>
              <a:buChar char="●"/>
              <a:defRPr sz="2000"/>
            </a:lvl4pPr>
            <a:lvl5pPr indent="-355600" lvl="4" marL="2286000" algn="ctr">
              <a:lnSpc>
                <a:spcPct val="100000"/>
              </a:lnSpc>
              <a:spcBef>
                <a:spcPts val="0"/>
              </a:spcBef>
              <a:spcAft>
                <a:spcPts val="0"/>
              </a:spcAft>
              <a:buSzPts val="2000"/>
              <a:buFont typeface="Roboto"/>
              <a:buChar char="○"/>
              <a:defRPr sz="2000"/>
            </a:lvl5pPr>
            <a:lvl6pPr indent="-355600" lvl="5" marL="2743200" algn="ctr">
              <a:lnSpc>
                <a:spcPct val="100000"/>
              </a:lnSpc>
              <a:spcBef>
                <a:spcPts val="0"/>
              </a:spcBef>
              <a:spcAft>
                <a:spcPts val="0"/>
              </a:spcAft>
              <a:buSzPts val="2000"/>
              <a:buFont typeface="Roboto"/>
              <a:buChar char="■"/>
              <a:defRPr sz="2000"/>
            </a:lvl6pPr>
            <a:lvl7pPr indent="-355600" lvl="6" marL="3200400" algn="ctr">
              <a:lnSpc>
                <a:spcPct val="100000"/>
              </a:lnSpc>
              <a:spcBef>
                <a:spcPts val="0"/>
              </a:spcBef>
              <a:spcAft>
                <a:spcPts val="0"/>
              </a:spcAft>
              <a:buSzPts val="2000"/>
              <a:buFont typeface="Roboto"/>
              <a:buChar char="●"/>
              <a:defRPr sz="2000"/>
            </a:lvl7pPr>
            <a:lvl8pPr indent="-355600" lvl="7" marL="3657600" algn="ctr">
              <a:lnSpc>
                <a:spcPct val="100000"/>
              </a:lnSpc>
              <a:spcBef>
                <a:spcPts val="0"/>
              </a:spcBef>
              <a:spcAft>
                <a:spcPts val="0"/>
              </a:spcAft>
              <a:buSzPts val="2000"/>
              <a:buFont typeface="Roboto"/>
              <a:buChar char="○"/>
              <a:defRPr sz="2000"/>
            </a:lvl8pPr>
            <a:lvl9pPr indent="-355600" lvl="8" marL="4114800" algn="ctr">
              <a:lnSpc>
                <a:spcPct val="100000"/>
              </a:lnSpc>
              <a:spcBef>
                <a:spcPts val="0"/>
              </a:spcBef>
              <a:spcAft>
                <a:spcPts val="0"/>
              </a:spcAft>
              <a:buSzPts val="2000"/>
              <a:buFont typeface="Roboto"/>
              <a:buChar char="■"/>
              <a:defRPr sz="2000"/>
            </a:lvl9pPr>
          </a:lstStyle>
          <a:p/>
        </p:txBody>
      </p:sp>
      <p:sp>
        <p:nvSpPr>
          <p:cNvPr id="186" name="Google Shape;186;p29"/>
          <p:cNvSpPr/>
          <p:nvPr>
            <p:ph idx="5" type="pic"/>
          </p:nvPr>
        </p:nvSpPr>
        <p:spPr>
          <a:xfrm>
            <a:off x="3421975" y="1476825"/>
            <a:ext cx="1517100" cy="1517100"/>
          </a:xfrm>
          <a:prstGeom prst="ellipse">
            <a:avLst/>
          </a:prstGeom>
          <a:noFill/>
          <a:ln cap="flat" cmpd="sng" w="19050">
            <a:solidFill>
              <a:schemeClr val="dk1"/>
            </a:solidFill>
            <a:prstDash val="solid"/>
            <a:round/>
            <a:headEnd len="sm" w="sm" type="none"/>
            <a:tailEnd len="sm" w="sm" type="none"/>
          </a:ln>
        </p:spPr>
      </p:sp>
      <p:sp>
        <p:nvSpPr>
          <p:cNvPr id="187" name="Google Shape;187;p29"/>
          <p:cNvSpPr txBox="1"/>
          <p:nvPr>
            <p:ph idx="6" type="body"/>
          </p:nvPr>
        </p:nvSpPr>
        <p:spPr>
          <a:xfrm>
            <a:off x="5671825" y="3743150"/>
            <a:ext cx="2657700" cy="505800"/>
          </a:xfrm>
          <a:prstGeom prst="rect">
            <a:avLst/>
          </a:prstGeom>
        </p:spPr>
        <p:txBody>
          <a:bodyPr anchorCtr="0" anchor="ctr" bIns="91425" lIns="91425" spcFirstLastPara="1" rIns="91425" wrap="square" tIns="91425">
            <a:noAutofit/>
          </a:bodyPr>
          <a:lstStyle>
            <a:lvl1pPr indent="-304800" lvl="0" marL="457200" algn="ctr">
              <a:lnSpc>
                <a:spcPct val="100000"/>
              </a:lnSpc>
              <a:spcBef>
                <a:spcPts val="0"/>
              </a:spcBef>
              <a:spcAft>
                <a:spcPts val="0"/>
              </a:spcAft>
              <a:buSzPts val="1200"/>
              <a:buFont typeface="Roboto"/>
              <a:buChar char="●"/>
              <a:defRPr sz="1200"/>
            </a:lvl1pPr>
            <a:lvl2pPr indent="-304800" lvl="1" marL="914400" algn="ctr">
              <a:lnSpc>
                <a:spcPct val="100000"/>
              </a:lnSpc>
              <a:spcBef>
                <a:spcPts val="0"/>
              </a:spcBef>
              <a:spcAft>
                <a:spcPts val="0"/>
              </a:spcAft>
              <a:buSzPts val="1200"/>
              <a:buFont typeface="Roboto"/>
              <a:buChar char="○"/>
              <a:defRPr sz="1200"/>
            </a:lvl2pPr>
            <a:lvl3pPr indent="-304800" lvl="2" marL="1371600" algn="ctr">
              <a:lnSpc>
                <a:spcPct val="100000"/>
              </a:lnSpc>
              <a:spcBef>
                <a:spcPts val="0"/>
              </a:spcBef>
              <a:spcAft>
                <a:spcPts val="0"/>
              </a:spcAft>
              <a:buSzPts val="1200"/>
              <a:buFont typeface="Roboto"/>
              <a:buChar char="■"/>
              <a:defRPr sz="1200"/>
            </a:lvl3pPr>
            <a:lvl4pPr indent="-304800" lvl="3" marL="1828800" algn="ctr">
              <a:lnSpc>
                <a:spcPct val="100000"/>
              </a:lnSpc>
              <a:spcBef>
                <a:spcPts val="0"/>
              </a:spcBef>
              <a:spcAft>
                <a:spcPts val="0"/>
              </a:spcAft>
              <a:buSzPts val="1200"/>
              <a:buFont typeface="Roboto"/>
              <a:buChar char="●"/>
              <a:defRPr sz="1200"/>
            </a:lvl4pPr>
            <a:lvl5pPr indent="-304800" lvl="4" marL="2286000" algn="ctr">
              <a:lnSpc>
                <a:spcPct val="100000"/>
              </a:lnSpc>
              <a:spcBef>
                <a:spcPts val="0"/>
              </a:spcBef>
              <a:spcAft>
                <a:spcPts val="0"/>
              </a:spcAft>
              <a:buSzPts val="1200"/>
              <a:buFont typeface="Roboto"/>
              <a:buChar char="○"/>
              <a:defRPr sz="1200"/>
            </a:lvl5pPr>
            <a:lvl6pPr indent="-304800" lvl="5" marL="2743200" algn="ctr">
              <a:lnSpc>
                <a:spcPct val="100000"/>
              </a:lnSpc>
              <a:spcBef>
                <a:spcPts val="0"/>
              </a:spcBef>
              <a:spcAft>
                <a:spcPts val="0"/>
              </a:spcAft>
              <a:buSzPts val="1200"/>
              <a:buFont typeface="Roboto"/>
              <a:buChar char="■"/>
              <a:defRPr sz="1200"/>
            </a:lvl6pPr>
            <a:lvl7pPr indent="-304800" lvl="6" marL="3200400" algn="ctr">
              <a:lnSpc>
                <a:spcPct val="100000"/>
              </a:lnSpc>
              <a:spcBef>
                <a:spcPts val="0"/>
              </a:spcBef>
              <a:spcAft>
                <a:spcPts val="0"/>
              </a:spcAft>
              <a:buSzPts val="1200"/>
              <a:buFont typeface="Roboto"/>
              <a:buChar char="●"/>
              <a:defRPr sz="1200"/>
            </a:lvl7pPr>
            <a:lvl8pPr indent="-304800" lvl="7" marL="3657600" algn="ctr">
              <a:lnSpc>
                <a:spcPct val="100000"/>
              </a:lnSpc>
              <a:spcBef>
                <a:spcPts val="0"/>
              </a:spcBef>
              <a:spcAft>
                <a:spcPts val="0"/>
              </a:spcAft>
              <a:buSzPts val="1200"/>
              <a:buFont typeface="Roboto"/>
              <a:buChar char="○"/>
              <a:defRPr sz="1200"/>
            </a:lvl8pPr>
            <a:lvl9pPr indent="-304800" lvl="8" marL="4114800" algn="ctr">
              <a:lnSpc>
                <a:spcPct val="100000"/>
              </a:lnSpc>
              <a:spcBef>
                <a:spcPts val="0"/>
              </a:spcBef>
              <a:spcAft>
                <a:spcPts val="0"/>
              </a:spcAft>
              <a:buSzPts val="1200"/>
              <a:buFont typeface="Roboto"/>
              <a:buChar char="■"/>
              <a:defRPr sz="12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1">
  <p:cSld name="MAIN_POINT">
    <p:spTree>
      <p:nvGrpSpPr>
        <p:cNvPr id="188" name="Shape 188"/>
        <p:cNvGrpSpPr/>
        <p:nvPr/>
      </p:nvGrpSpPr>
      <p:grpSpPr>
        <a:xfrm>
          <a:off x="0" y="0"/>
          <a:ext cx="0" cy="0"/>
          <a:chOff x="0" y="0"/>
          <a:chExt cx="0" cy="0"/>
        </a:xfrm>
      </p:grpSpPr>
      <p:sp>
        <p:nvSpPr>
          <p:cNvPr id="189" name="Google Shape;18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0" name="Google Shape;190;p30"/>
          <p:cNvSpPr/>
          <p:nvPr>
            <p:ph idx="2" type="pic"/>
          </p:nvPr>
        </p:nvSpPr>
        <p:spPr>
          <a:xfrm>
            <a:off x="-1862775" y="0"/>
            <a:ext cx="5143500" cy="5143500"/>
          </a:xfrm>
          <a:prstGeom prst="flowChartDelay">
            <a:avLst/>
          </a:prstGeom>
          <a:noFill/>
          <a:ln cap="flat" cmpd="sng" w="19050">
            <a:solidFill>
              <a:schemeClr val="dk1"/>
            </a:solidFill>
            <a:prstDash val="solid"/>
            <a:round/>
            <a:headEnd len="sm" w="sm" type="none"/>
            <a:tailEnd len="sm" w="sm" type="none"/>
          </a:ln>
        </p:spPr>
      </p:sp>
      <p:sp>
        <p:nvSpPr>
          <p:cNvPr id="191" name="Google Shape;191;p30"/>
          <p:cNvSpPr txBox="1"/>
          <p:nvPr>
            <p:ph idx="1" type="subTitle"/>
          </p:nvPr>
        </p:nvSpPr>
        <p:spPr>
          <a:xfrm>
            <a:off x="3476475" y="1981200"/>
            <a:ext cx="5458200" cy="753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3800"/>
              <a:buFont typeface="Roboto Serif"/>
              <a:buNone/>
              <a:defRPr b="1" sz="3800">
                <a:latin typeface="Roboto Serif"/>
                <a:ea typeface="Roboto Serif"/>
                <a:cs typeface="Roboto Serif"/>
                <a:sym typeface="Roboto Serif"/>
              </a:defRPr>
            </a:lvl1pPr>
            <a:lvl2pPr lvl="1">
              <a:lnSpc>
                <a:spcPct val="100000"/>
              </a:lnSpc>
              <a:spcBef>
                <a:spcPts val="0"/>
              </a:spcBef>
              <a:spcAft>
                <a:spcPts val="0"/>
              </a:spcAft>
              <a:buSzPts val="3800"/>
              <a:buFont typeface="Roboto Serif"/>
              <a:buNone/>
              <a:defRPr b="1" sz="3800">
                <a:latin typeface="Roboto Serif"/>
                <a:ea typeface="Roboto Serif"/>
                <a:cs typeface="Roboto Serif"/>
                <a:sym typeface="Roboto Serif"/>
              </a:defRPr>
            </a:lvl2pPr>
            <a:lvl3pPr lvl="2">
              <a:lnSpc>
                <a:spcPct val="100000"/>
              </a:lnSpc>
              <a:spcBef>
                <a:spcPts val="0"/>
              </a:spcBef>
              <a:spcAft>
                <a:spcPts val="0"/>
              </a:spcAft>
              <a:buSzPts val="3800"/>
              <a:buFont typeface="Roboto Serif"/>
              <a:buNone/>
              <a:defRPr b="1" sz="3800">
                <a:latin typeface="Roboto Serif"/>
                <a:ea typeface="Roboto Serif"/>
                <a:cs typeface="Roboto Serif"/>
                <a:sym typeface="Roboto Serif"/>
              </a:defRPr>
            </a:lvl3pPr>
            <a:lvl4pPr lvl="3">
              <a:lnSpc>
                <a:spcPct val="100000"/>
              </a:lnSpc>
              <a:spcBef>
                <a:spcPts val="0"/>
              </a:spcBef>
              <a:spcAft>
                <a:spcPts val="0"/>
              </a:spcAft>
              <a:buSzPts val="3800"/>
              <a:buFont typeface="Roboto Serif"/>
              <a:buNone/>
              <a:defRPr b="1" sz="3800">
                <a:latin typeface="Roboto Serif"/>
                <a:ea typeface="Roboto Serif"/>
                <a:cs typeface="Roboto Serif"/>
                <a:sym typeface="Roboto Serif"/>
              </a:defRPr>
            </a:lvl4pPr>
            <a:lvl5pPr lvl="4">
              <a:lnSpc>
                <a:spcPct val="100000"/>
              </a:lnSpc>
              <a:spcBef>
                <a:spcPts val="0"/>
              </a:spcBef>
              <a:spcAft>
                <a:spcPts val="0"/>
              </a:spcAft>
              <a:buSzPts val="3800"/>
              <a:buFont typeface="Roboto Serif"/>
              <a:buNone/>
              <a:defRPr b="1" sz="3800">
                <a:latin typeface="Roboto Serif"/>
                <a:ea typeface="Roboto Serif"/>
                <a:cs typeface="Roboto Serif"/>
                <a:sym typeface="Roboto Serif"/>
              </a:defRPr>
            </a:lvl5pPr>
            <a:lvl6pPr lvl="5">
              <a:lnSpc>
                <a:spcPct val="100000"/>
              </a:lnSpc>
              <a:spcBef>
                <a:spcPts val="0"/>
              </a:spcBef>
              <a:spcAft>
                <a:spcPts val="0"/>
              </a:spcAft>
              <a:buSzPts val="3800"/>
              <a:buFont typeface="Roboto Serif"/>
              <a:buNone/>
              <a:defRPr b="1" sz="3800">
                <a:latin typeface="Roboto Serif"/>
                <a:ea typeface="Roboto Serif"/>
                <a:cs typeface="Roboto Serif"/>
                <a:sym typeface="Roboto Serif"/>
              </a:defRPr>
            </a:lvl6pPr>
            <a:lvl7pPr lvl="6">
              <a:lnSpc>
                <a:spcPct val="100000"/>
              </a:lnSpc>
              <a:spcBef>
                <a:spcPts val="0"/>
              </a:spcBef>
              <a:spcAft>
                <a:spcPts val="0"/>
              </a:spcAft>
              <a:buSzPts val="3800"/>
              <a:buFont typeface="Roboto Serif"/>
              <a:buNone/>
              <a:defRPr b="1" sz="3800">
                <a:latin typeface="Roboto Serif"/>
                <a:ea typeface="Roboto Serif"/>
                <a:cs typeface="Roboto Serif"/>
                <a:sym typeface="Roboto Serif"/>
              </a:defRPr>
            </a:lvl7pPr>
            <a:lvl8pPr lvl="7">
              <a:lnSpc>
                <a:spcPct val="100000"/>
              </a:lnSpc>
              <a:spcBef>
                <a:spcPts val="0"/>
              </a:spcBef>
              <a:spcAft>
                <a:spcPts val="0"/>
              </a:spcAft>
              <a:buSzPts val="3800"/>
              <a:buFont typeface="Roboto Serif"/>
              <a:buNone/>
              <a:defRPr b="1" sz="3800">
                <a:latin typeface="Roboto Serif"/>
                <a:ea typeface="Roboto Serif"/>
                <a:cs typeface="Roboto Serif"/>
                <a:sym typeface="Roboto Serif"/>
              </a:defRPr>
            </a:lvl8pPr>
            <a:lvl9pPr lvl="8">
              <a:lnSpc>
                <a:spcPct val="100000"/>
              </a:lnSpc>
              <a:spcBef>
                <a:spcPts val="0"/>
              </a:spcBef>
              <a:spcAft>
                <a:spcPts val="0"/>
              </a:spcAft>
              <a:buSzPts val="3800"/>
              <a:buFont typeface="Roboto Serif"/>
              <a:buNone/>
              <a:defRPr b="1" sz="3800">
                <a:latin typeface="Roboto Serif"/>
                <a:ea typeface="Roboto Serif"/>
                <a:cs typeface="Roboto Serif"/>
                <a:sym typeface="Roboto Serif"/>
              </a:defRPr>
            </a:lvl9pPr>
          </a:lstStyle>
          <a:p/>
        </p:txBody>
      </p:sp>
      <p:sp>
        <p:nvSpPr>
          <p:cNvPr id="192" name="Google Shape;192;p30"/>
          <p:cNvSpPr txBox="1"/>
          <p:nvPr>
            <p:ph idx="3" type="body"/>
          </p:nvPr>
        </p:nvSpPr>
        <p:spPr>
          <a:xfrm>
            <a:off x="3476475" y="2609850"/>
            <a:ext cx="4505400" cy="609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vl1pPr>
            <a:lvl2pPr indent="-317500" lvl="1" marL="914400">
              <a:spcBef>
                <a:spcPts val="0"/>
              </a:spcBef>
              <a:spcAft>
                <a:spcPts val="0"/>
              </a:spcAft>
              <a:buSzPts val="1400"/>
              <a:buFont typeface="Roboto"/>
              <a:buChar char="○"/>
              <a:defRPr/>
            </a:lvl2pPr>
            <a:lvl3pPr indent="-317500" lvl="2" marL="1371600">
              <a:spcBef>
                <a:spcPts val="0"/>
              </a:spcBef>
              <a:spcAft>
                <a:spcPts val="0"/>
              </a:spcAft>
              <a:buSzPts val="1400"/>
              <a:buFont typeface="Roboto"/>
              <a:buChar char="■"/>
              <a:defRPr/>
            </a:lvl3pPr>
            <a:lvl4pPr indent="-317500" lvl="3" marL="1828800">
              <a:spcBef>
                <a:spcPts val="0"/>
              </a:spcBef>
              <a:spcAft>
                <a:spcPts val="0"/>
              </a:spcAft>
              <a:buSzPts val="1400"/>
              <a:buFont typeface="Roboto"/>
              <a:buChar char="●"/>
              <a:defRPr/>
            </a:lvl4pPr>
            <a:lvl5pPr indent="-317500" lvl="4" marL="2286000">
              <a:spcBef>
                <a:spcPts val="0"/>
              </a:spcBef>
              <a:spcAft>
                <a:spcPts val="0"/>
              </a:spcAft>
              <a:buSzPts val="1400"/>
              <a:buFont typeface="Roboto"/>
              <a:buChar char="○"/>
              <a:defRPr/>
            </a:lvl5pPr>
            <a:lvl6pPr indent="-317500" lvl="5" marL="2743200">
              <a:spcBef>
                <a:spcPts val="0"/>
              </a:spcBef>
              <a:spcAft>
                <a:spcPts val="0"/>
              </a:spcAft>
              <a:buSzPts val="1400"/>
              <a:buFont typeface="Roboto"/>
              <a:buChar char="■"/>
              <a:defRPr/>
            </a:lvl6pPr>
            <a:lvl7pPr indent="-317500" lvl="6" marL="3200400">
              <a:spcBef>
                <a:spcPts val="0"/>
              </a:spcBef>
              <a:spcAft>
                <a:spcPts val="0"/>
              </a:spcAft>
              <a:buSzPts val="1400"/>
              <a:buFont typeface="Roboto"/>
              <a:buChar char="●"/>
              <a:defRPr/>
            </a:lvl7pPr>
            <a:lvl8pPr indent="-317500" lvl="7" marL="3657600">
              <a:spcBef>
                <a:spcPts val="0"/>
              </a:spcBef>
              <a:spcAft>
                <a:spcPts val="0"/>
              </a:spcAft>
              <a:buSzPts val="1400"/>
              <a:buFont typeface="Roboto"/>
              <a:buChar char="○"/>
              <a:defRPr/>
            </a:lvl8pPr>
            <a:lvl9pPr indent="-317500" lvl="8" marL="4114800">
              <a:spcBef>
                <a:spcPts val="0"/>
              </a:spcBef>
              <a:spcAft>
                <a:spcPts val="0"/>
              </a:spcAft>
              <a:buSzPts val="1400"/>
              <a:buFont typeface="Roboto"/>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2">
  <p:cSld name="MAIN_POINT_1">
    <p:bg>
      <p:bgPr>
        <a:solidFill>
          <a:schemeClr val="dk1"/>
        </a:solidFill>
      </p:bgPr>
    </p:bg>
    <p:spTree>
      <p:nvGrpSpPr>
        <p:cNvPr id="193" name="Shape 193"/>
        <p:cNvGrpSpPr/>
        <p:nvPr/>
      </p:nvGrpSpPr>
      <p:grpSpPr>
        <a:xfrm>
          <a:off x="0" y="0"/>
          <a:ext cx="0" cy="0"/>
          <a:chOff x="0" y="0"/>
          <a:chExt cx="0" cy="0"/>
        </a:xfrm>
      </p:grpSpPr>
      <p:sp>
        <p:nvSpPr>
          <p:cNvPr id="194" name="Google Shape;19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p31"/>
          <p:cNvSpPr/>
          <p:nvPr>
            <p:ph idx="2" type="pic"/>
          </p:nvPr>
        </p:nvSpPr>
        <p:spPr>
          <a:xfrm>
            <a:off x="-1862775" y="0"/>
            <a:ext cx="5143500" cy="5143500"/>
          </a:xfrm>
          <a:prstGeom prst="flowChartDelay">
            <a:avLst/>
          </a:prstGeom>
          <a:noFill/>
          <a:ln cap="flat" cmpd="sng" w="19050">
            <a:solidFill>
              <a:schemeClr val="lt1"/>
            </a:solidFill>
            <a:prstDash val="solid"/>
            <a:round/>
            <a:headEnd len="sm" w="sm" type="none"/>
            <a:tailEnd len="sm" w="sm" type="none"/>
          </a:ln>
        </p:spPr>
      </p:sp>
      <p:sp>
        <p:nvSpPr>
          <p:cNvPr id="196" name="Google Shape;196;p31"/>
          <p:cNvSpPr txBox="1"/>
          <p:nvPr>
            <p:ph idx="1" type="subTitle"/>
          </p:nvPr>
        </p:nvSpPr>
        <p:spPr>
          <a:xfrm>
            <a:off x="3476475" y="1981200"/>
            <a:ext cx="5458200" cy="753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1pPr>
            <a:lvl2pPr lvl="1">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2pPr>
            <a:lvl3pPr lvl="2">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3pPr>
            <a:lvl4pPr lvl="3">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4pPr>
            <a:lvl5pPr lvl="4">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5pPr>
            <a:lvl6pPr lvl="5">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6pPr>
            <a:lvl7pPr lvl="6">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7pPr>
            <a:lvl8pPr lvl="7">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8pPr>
            <a:lvl9pPr lvl="8">
              <a:lnSpc>
                <a:spcPct val="100000"/>
              </a:lnSpc>
              <a:spcBef>
                <a:spcPts val="0"/>
              </a:spcBef>
              <a:spcAft>
                <a:spcPts val="0"/>
              </a:spcAft>
              <a:buClr>
                <a:schemeClr val="lt1"/>
              </a:buClr>
              <a:buSzPts val="3800"/>
              <a:buFont typeface="Roboto Serif"/>
              <a:buNone/>
              <a:defRPr b="1" sz="3800">
                <a:solidFill>
                  <a:schemeClr val="lt1"/>
                </a:solidFill>
                <a:latin typeface="Roboto Serif"/>
                <a:ea typeface="Roboto Serif"/>
                <a:cs typeface="Roboto Serif"/>
                <a:sym typeface="Roboto Serif"/>
              </a:defRPr>
            </a:lvl9pPr>
          </a:lstStyle>
          <a:p/>
        </p:txBody>
      </p:sp>
      <p:sp>
        <p:nvSpPr>
          <p:cNvPr id="197" name="Google Shape;197;p31"/>
          <p:cNvSpPr txBox="1"/>
          <p:nvPr>
            <p:ph idx="3" type="body"/>
          </p:nvPr>
        </p:nvSpPr>
        <p:spPr>
          <a:xfrm>
            <a:off x="3476475" y="2609850"/>
            <a:ext cx="4505400" cy="609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Font typeface="Roboto"/>
              <a:buChar char="●"/>
              <a:defRPr>
                <a:solidFill>
                  <a:schemeClr val="lt1"/>
                </a:solidFill>
              </a:defRPr>
            </a:lvl1pPr>
            <a:lvl2pPr indent="-317500" lvl="1" marL="914400">
              <a:spcBef>
                <a:spcPts val="0"/>
              </a:spcBef>
              <a:spcAft>
                <a:spcPts val="0"/>
              </a:spcAft>
              <a:buClr>
                <a:schemeClr val="lt1"/>
              </a:buClr>
              <a:buSzPts val="1400"/>
              <a:buFont typeface="Roboto"/>
              <a:buChar char="○"/>
              <a:defRPr>
                <a:solidFill>
                  <a:schemeClr val="lt1"/>
                </a:solidFill>
              </a:defRPr>
            </a:lvl2pPr>
            <a:lvl3pPr indent="-317500" lvl="2" marL="1371600">
              <a:spcBef>
                <a:spcPts val="0"/>
              </a:spcBef>
              <a:spcAft>
                <a:spcPts val="0"/>
              </a:spcAft>
              <a:buClr>
                <a:schemeClr val="lt1"/>
              </a:buClr>
              <a:buSzPts val="1400"/>
              <a:buFont typeface="Roboto"/>
              <a:buChar char="■"/>
              <a:defRPr>
                <a:solidFill>
                  <a:schemeClr val="lt1"/>
                </a:solidFill>
              </a:defRPr>
            </a:lvl3pPr>
            <a:lvl4pPr indent="-317500" lvl="3" marL="1828800">
              <a:spcBef>
                <a:spcPts val="0"/>
              </a:spcBef>
              <a:spcAft>
                <a:spcPts val="0"/>
              </a:spcAft>
              <a:buClr>
                <a:schemeClr val="lt1"/>
              </a:buClr>
              <a:buSzPts val="1400"/>
              <a:buFont typeface="Roboto"/>
              <a:buChar char="●"/>
              <a:defRPr>
                <a:solidFill>
                  <a:schemeClr val="lt1"/>
                </a:solidFill>
              </a:defRPr>
            </a:lvl4pPr>
            <a:lvl5pPr indent="-317500" lvl="4" marL="2286000">
              <a:spcBef>
                <a:spcPts val="0"/>
              </a:spcBef>
              <a:spcAft>
                <a:spcPts val="0"/>
              </a:spcAft>
              <a:buClr>
                <a:schemeClr val="lt1"/>
              </a:buClr>
              <a:buSzPts val="1400"/>
              <a:buFont typeface="Roboto"/>
              <a:buChar char="○"/>
              <a:defRPr>
                <a:solidFill>
                  <a:schemeClr val="lt1"/>
                </a:solidFill>
              </a:defRPr>
            </a:lvl5pPr>
            <a:lvl6pPr indent="-317500" lvl="5" marL="2743200">
              <a:spcBef>
                <a:spcPts val="0"/>
              </a:spcBef>
              <a:spcAft>
                <a:spcPts val="0"/>
              </a:spcAft>
              <a:buClr>
                <a:schemeClr val="lt1"/>
              </a:buClr>
              <a:buSzPts val="1400"/>
              <a:buFont typeface="Roboto"/>
              <a:buChar char="■"/>
              <a:defRPr>
                <a:solidFill>
                  <a:schemeClr val="lt1"/>
                </a:solidFill>
              </a:defRPr>
            </a:lvl6pPr>
            <a:lvl7pPr indent="-317500" lvl="6" marL="3200400">
              <a:spcBef>
                <a:spcPts val="0"/>
              </a:spcBef>
              <a:spcAft>
                <a:spcPts val="0"/>
              </a:spcAft>
              <a:buClr>
                <a:schemeClr val="lt1"/>
              </a:buClr>
              <a:buSzPts val="1400"/>
              <a:buFont typeface="Roboto"/>
              <a:buChar char="●"/>
              <a:defRPr>
                <a:solidFill>
                  <a:schemeClr val="lt1"/>
                </a:solidFill>
              </a:defRPr>
            </a:lvl7pPr>
            <a:lvl8pPr indent="-317500" lvl="7" marL="3657600">
              <a:spcBef>
                <a:spcPts val="0"/>
              </a:spcBef>
              <a:spcAft>
                <a:spcPts val="0"/>
              </a:spcAft>
              <a:buClr>
                <a:schemeClr val="lt1"/>
              </a:buClr>
              <a:buSzPts val="1400"/>
              <a:buFont typeface="Roboto"/>
              <a:buChar char="○"/>
              <a:defRPr>
                <a:solidFill>
                  <a:schemeClr val="lt1"/>
                </a:solidFill>
              </a:defRPr>
            </a:lvl8pPr>
            <a:lvl9pPr indent="-317500" lvl="8" marL="4114800">
              <a:spcBef>
                <a:spcPts val="0"/>
              </a:spcBef>
              <a:spcAft>
                <a:spcPts val="0"/>
              </a:spcAft>
              <a:buClr>
                <a:schemeClr val="lt1"/>
              </a:buClr>
              <a:buSzPts val="1400"/>
              <a:buFont typeface="Roboto"/>
              <a:buChar char="■"/>
              <a:defRPr>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Gallery">
  <p:cSld name="CUSTOM">
    <p:bg>
      <p:bgPr>
        <a:solidFill>
          <a:schemeClr val="dk1"/>
        </a:solidFill>
      </p:bgPr>
    </p:bg>
    <p:spTree>
      <p:nvGrpSpPr>
        <p:cNvPr id="198" name="Shape 198"/>
        <p:cNvGrpSpPr/>
        <p:nvPr/>
      </p:nvGrpSpPr>
      <p:grpSpPr>
        <a:xfrm>
          <a:off x="0" y="0"/>
          <a:ext cx="0" cy="0"/>
          <a:chOff x="0" y="0"/>
          <a:chExt cx="0" cy="0"/>
        </a:xfrm>
      </p:grpSpPr>
      <p:sp>
        <p:nvSpPr>
          <p:cNvPr id="199" name="Google Shape;199;p32"/>
          <p:cNvSpPr/>
          <p:nvPr>
            <p:ph idx="2" type="pic"/>
          </p:nvPr>
        </p:nvSpPr>
        <p:spPr>
          <a:xfrm>
            <a:off x="3539925" y="243425"/>
            <a:ext cx="1696800" cy="1696800"/>
          </a:xfrm>
          <a:prstGeom prst="ellipse">
            <a:avLst/>
          </a:prstGeom>
          <a:noFill/>
          <a:ln cap="flat" cmpd="sng" w="19050">
            <a:solidFill>
              <a:schemeClr val="lt1"/>
            </a:solidFill>
            <a:prstDash val="solid"/>
            <a:round/>
            <a:headEnd len="sm" w="sm" type="none"/>
            <a:tailEnd len="sm" w="sm" type="none"/>
          </a:ln>
        </p:spPr>
      </p:sp>
      <p:sp>
        <p:nvSpPr>
          <p:cNvPr id="200" name="Google Shape;200;p32"/>
          <p:cNvSpPr/>
          <p:nvPr>
            <p:ph idx="3" type="pic"/>
          </p:nvPr>
        </p:nvSpPr>
        <p:spPr>
          <a:xfrm>
            <a:off x="6620900" y="1364900"/>
            <a:ext cx="2147400" cy="2147400"/>
          </a:xfrm>
          <a:prstGeom prst="ellipse">
            <a:avLst/>
          </a:prstGeom>
          <a:noFill/>
          <a:ln cap="flat" cmpd="sng" w="19050">
            <a:solidFill>
              <a:schemeClr val="lt1"/>
            </a:solidFill>
            <a:prstDash val="solid"/>
            <a:round/>
            <a:headEnd len="sm" w="sm" type="none"/>
            <a:tailEnd len="sm" w="sm" type="none"/>
          </a:ln>
        </p:spPr>
      </p:sp>
      <p:sp>
        <p:nvSpPr>
          <p:cNvPr id="201" name="Google Shape;201;p32"/>
          <p:cNvSpPr/>
          <p:nvPr>
            <p:ph idx="4" type="pic"/>
          </p:nvPr>
        </p:nvSpPr>
        <p:spPr>
          <a:xfrm>
            <a:off x="264725" y="1831950"/>
            <a:ext cx="2789700" cy="2789700"/>
          </a:xfrm>
          <a:prstGeom prst="ellipse">
            <a:avLst/>
          </a:prstGeom>
          <a:noFill/>
          <a:ln cap="flat" cmpd="sng" w="19050">
            <a:solidFill>
              <a:schemeClr val="lt1"/>
            </a:solidFill>
            <a:prstDash val="solid"/>
            <a:round/>
            <a:headEnd len="sm" w="sm" type="none"/>
            <a:tailEnd len="sm" w="sm" type="none"/>
          </a:ln>
        </p:spPr>
      </p:sp>
      <p:sp>
        <p:nvSpPr>
          <p:cNvPr id="202" name="Google Shape;202;p32"/>
          <p:cNvSpPr/>
          <p:nvPr>
            <p:ph idx="5" type="pic"/>
          </p:nvPr>
        </p:nvSpPr>
        <p:spPr>
          <a:xfrm>
            <a:off x="3404025" y="3975500"/>
            <a:ext cx="2147400" cy="2147400"/>
          </a:xfrm>
          <a:prstGeom prst="ellipse">
            <a:avLst/>
          </a:prstGeom>
          <a:noFill/>
          <a:ln cap="flat" cmpd="sng" w="19050">
            <a:solidFill>
              <a:schemeClr val="lt1"/>
            </a:solidFill>
            <a:prstDash val="solid"/>
            <a:round/>
            <a:headEnd len="sm" w="sm" type="none"/>
            <a:tailEnd len="sm" w="sm" type="none"/>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03" name="Shape 203"/>
        <p:cNvGrpSpPr/>
        <p:nvPr/>
      </p:nvGrpSpPr>
      <p:grpSpPr>
        <a:xfrm>
          <a:off x="0" y="0"/>
          <a:ext cx="0" cy="0"/>
          <a:chOff x="0" y="0"/>
          <a:chExt cx="0" cy="0"/>
        </a:xfrm>
      </p:grpSpPr>
      <p:sp>
        <p:nvSpPr>
          <p:cNvPr id="204" name="Google Shape;20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4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1561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1pPr>
            <a:lvl2pPr lvl="1">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2pPr>
            <a:lvl3pPr lvl="2">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3pPr>
            <a:lvl4pPr lvl="3">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4pPr>
            <a:lvl5pPr lvl="4">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5pPr>
            <a:lvl6pPr lvl="5">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6pPr>
            <a:lvl7pPr lvl="6">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7pPr>
            <a:lvl8pPr lvl="7">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8pPr>
            <a:lvl9pPr lvl="8">
              <a:spcBef>
                <a:spcPts val="0"/>
              </a:spcBef>
              <a:spcAft>
                <a:spcPts val="0"/>
              </a:spcAft>
              <a:buClr>
                <a:schemeClr val="dk1"/>
              </a:buClr>
              <a:buSzPts val="5400"/>
              <a:buFont typeface="Roboto Serif"/>
              <a:buNone/>
              <a:defRPr b="1" sz="5400">
                <a:solidFill>
                  <a:schemeClr val="dk1"/>
                </a:solidFill>
                <a:latin typeface="Roboto Serif"/>
                <a:ea typeface="Roboto Serif"/>
                <a:cs typeface="Roboto Serif"/>
                <a:sym typeface="Roboto Serif"/>
              </a:defRPr>
            </a:lvl9pPr>
          </a:lstStyle>
          <a:p/>
        </p:txBody>
      </p:sp>
      <p:sp>
        <p:nvSpPr>
          <p:cNvPr id="7" name="Google Shape;7;p1"/>
          <p:cNvSpPr txBox="1"/>
          <p:nvPr>
            <p:ph idx="1" type="body"/>
          </p:nvPr>
        </p:nvSpPr>
        <p:spPr>
          <a:xfrm>
            <a:off x="311700" y="2358975"/>
            <a:ext cx="8520600" cy="34164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hyperlink" Target="https://www.usnews.com/education/k12/north-carolina/lacy-elementary-217757#students-teach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Kids running onto a school bus." id="209" name="Google Shape;209;p34"/>
          <p:cNvPicPr preferRelativeResize="0"/>
          <p:nvPr/>
        </p:nvPicPr>
        <p:blipFill rotWithShape="1">
          <a:blip r:embed="rId3">
            <a:alphaModFix/>
          </a:blip>
          <a:srcRect b="0" l="10535" r="16456" t="0"/>
          <a:stretch/>
        </p:blipFill>
        <p:spPr>
          <a:xfrm>
            <a:off x="3509750" y="0"/>
            <a:ext cx="5634248" cy="5143501"/>
          </a:xfrm>
          <a:prstGeom prst="rect">
            <a:avLst/>
          </a:prstGeom>
          <a:noFill/>
          <a:ln>
            <a:noFill/>
          </a:ln>
        </p:spPr>
      </p:pic>
      <p:sp>
        <p:nvSpPr>
          <p:cNvPr id="210" name="Google Shape;210;p34"/>
          <p:cNvSpPr/>
          <p:nvPr/>
        </p:nvSpPr>
        <p:spPr>
          <a:xfrm rot="-5400000">
            <a:off x="-4783975" y="-2589875"/>
            <a:ext cx="9522600" cy="9522600"/>
          </a:xfrm>
          <a:prstGeom prst="pie">
            <a:avLst>
              <a:gd fmla="val 0" name="adj1"/>
              <a:gd fmla="val 10791941"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oboto Medium"/>
              <a:ea typeface="Roboto Medium"/>
              <a:cs typeface="Roboto Medium"/>
              <a:sym typeface="Roboto Medium"/>
            </a:endParaRPr>
          </a:p>
        </p:txBody>
      </p:sp>
      <p:sp>
        <p:nvSpPr>
          <p:cNvPr id="211" name="Google Shape;211;p34"/>
          <p:cNvSpPr txBox="1"/>
          <p:nvPr>
            <p:ph type="ctrTitle"/>
          </p:nvPr>
        </p:nvSpPr>
        <p:spPr>
          <a:xfrm>
            <a:off x="311704" y="1463846"/>
            <a:ext cx="4728000" cy="205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400"/>
              <a:t>Diversity in the classroom</a:t>
            </a:r>
            <a:endParaRPr sz="4400"/>
          </a:p>
        </p:txBody>
      </p:sp>
      <p:sp>
        <p:nvSpPr>
          <p:cNvPr id="212" name="Google Shape;212;p34"/>
          <p:cNvSpPr txBox="1"/>
          <p:nvPr>
            <p:ph idx="1" type="subTitle"/>
          </p:nvPr>
        </p:nvSpPr>
        <p:spPr>
          <a:xfrm>
            <a:off x="311700" y="3552100"/>
            <a:ext cx="3863100" cy="3936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By: Ja’Kobe Hutchison</a:t>
            </a:r>
            <a:endParaRPr/>
          </a:p>
        </p:txBody>
      </p:sp>
      <p:sp>
        <p:nvSpPr>
          <p:cNvPr id="213" name="Google Shape;213;p34"/>
          <p:cNvSpPr/>
          <p:nvPr/>
        </p:nvSpPr>
        <p:spPr>
          <a:xfrm>
            <a:off x="403550" y="1176638"/>
            <a:ext cx="1055100" cy="289200"/>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lt1"/>
                </a:solidFill>
                <a:latin typeface="Roboto Serif SemiBold"/>
                <a:ea typeface="Roboto Serif SemiBold"/>
                <a:cs typeface="Roboto Serif SemiBold"/>
                <a:sym typeface="Roboto Serif SemiBold"/>
              </a:rPr>
              <a:t>EDU-401-801</a:t>
            </a:r>
            <a:endParaRPr sz="900">
              <a:solidFill>
                <a:schemeClr val="lt1"/>
              </a:solidFill>
              <a:latin typeface="Roboto Serif SemiBold"/>
              <a:ea typeface="Roboto Serif SemiBold"/>
              <a:cs typeface="Roboto Serif SemiBold"/>
              <a:sym typeface="Roboto Serif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idx="2" type="subTitle"/>
          </p:nvPr>
        </p:nvSpPr>
        <p:spPr>
          <a:xfrm>
            <a:off x="1032600" y="257925"/>
            <a:ext cx="7078800" cy="7521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a:t>What is diversity</a:t>
            </a:r>
            <a:endParaRPr/>
          </a:p>
        </p:txBody>
      </p:sp>
      <p:pic>
        <p:nvPicPr>
          <p:cNvPr descr="Children hiking in the woods." id="219" name="Google Shape;219;p35"/>
          <p:cNvPicPr preferRelativeResize="0"/>
          <p:nvPr>
            <p:ph idx="3" type="pic"/>
          </p:nvPr>
        </p:nvPicPr>
        <p:blipFill rotWithShape="1">
          <a:blip r:embed="rId3">
            <a:alphaModFix/>
          </a:blip>
          <a:srcRect b="4412" l="0" r="0" t="28939"/>
          <a:stretch/>
        </p:blipFill>
        <p:spPr>
          <a:xfrm>
            <a:off x="358900" y="1147200"/>
            <a:ext cx="3309900" cy="3309900"/>
          </a:xfrm>
          <a:prstGeom prst="ellipse">
            <a:avLst/>
          </a:prstGeom>
        </p:spPr>
      </p:pic>
      <p:sp>
        <p:nvSpPr>
          <p:cNvPr id="220" name="Google Shape;220;p35"/>
          <p:cNvSpPr txBox="1"/>
          <p:nvPr/>
        </p:nvSpPr>
        <p:spPr>
          <a:xfrm>
            <a:off x="3899225" y="1010025"/>
            <a:ext cx="4555800" cy="2823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lt2"/>
              </a:buClr>
              <a:buSzPts val="1100"/>
              <a:buFont typeface="Arial"/>
              <a:buNone/>
            </a:pPr>
            <a:r>
              <a:rPr lang="en" sz="1200">
                <a:solidFill>
                  <a:schemeClr val="dk1"/>
                </a:solidFill>
                <a:latin typeface="Roboto Medium"/>
                <a:ea typeface="Roboto Medium"/>
                <a:cs typeface="Roboto Medium"/>
                <a:sym typeface="Roboto Medium"/>
              </a:rPr>
              <a:t>Diversity</a:t>
            </a:r>
            <a:r>
              <a:rPr lang="en" sz="1200">
                <a:solidFill>
                  <a:schemeClr val="dk1"/>
                </a:solidFill>
                <a:latin typeface="Roboto Medium"/>
                <a:ea typeface="Roboto Medium"/>
                <a:cs typeface="Roboto Medium"/>
                <a:sym typeface="Roboto Medium"/>
              </a:rPr>
              <a:t> is the practice or state of including people of different races, cultures, etc in a group or organization </a:t>
            </a:r>
            <a:endParaRPr sz="1200">
              <a:solidFill>
                <a:schemeClr val="dk1"/>
              </a:solidFill>
              <a:latin typeface="Roboto"/>
              <a:ea typeface="Roboto"/>
              <a:cs typeface="Roboto"/>
              <a:sym typeface="Roboto"/>
            </a:endParaRPr>
          </a:p>
        </p:txBody>
      </p:sp>
      <p:sp>
        <p:nvSpPr>
          <p:cNvPr id="221" name="Google Shape;221;p35"/>
          <p:cNvSpPr txBox="1"/>
          <p:nvPr/>
        </p:nvSpPr>
        <p:spPr>
          <a:xfrm>
            <a:off x="6144000" y="4343100"/>
            <a:ext cx="30000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000">
                <a:solidFill>
                  <a:schemeClr val="dk1"/>
                </a:solidFill>
                <a:latin typeface="Noto Emoji"/>
                <a:ea typeface="Noto Emoji"/>
                <a:cs typeface="Noto Emoji"/>
                <a:sym typeface="Noto Emoj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idx="2" type="subTitle"/>
          </p:nvPr>
        </p:nvSpPr>
        <p:spPr>
          <a:xfrm>
            <a:off x="1032600" y="257925"/>
            <a:ext cx="7078800" cy="7521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3600"/>
              <a:t>Why is diversity important</a:t>
            </a:r>
            <a:endParaRPr sz="3600"/>
          </a:p>
        </p:txBody>
      </p:sp>
      <p:sp>
        <p:nvSpPr>
          <p:cNvPr id="227" name="Google Shape;227;p36"/>
          <p:cNvSpPr txBox="1"/>
          <p:nvPr/>
        </p:nvSpPr>
        <p:spPr>
          <a:xfrm>
            <a:off x="4273300" y="1521275"/>
            <a:ext cx="4555800" cy="28236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Medium"/>
                <a:ea typeface="Roboto Medium"/>
                <a:cs typeface="Roboto Medium"/>
                <a:sym typeface="Roboto Medium"/>
              </a:rPr>
              <a:t>Diversity is </a:t>
            </a:r>
            <a:r>
              <a:rPr lang="en" sz="1200">
                <a:solidFill>
                  <a:schemeClr val="dk1"/>
                </a:solidFill>
                <a:latin typeface="Roboto Medium"/>
                <a:ea typeface="Roboto Medium"/>
                <a:cs typeface="Roboto Medium"/>
                <a:sym typeface="Roboto Medium"/>
              </a:rPr>
              <a:t>important</a:t>
            </a:r>
            <a:r>
              <a:rPr lang="en" sz="1200">
                <a:solidFill>
                  <a:schemeClr val="dk1"/>
                </a:solidFill>
                <a:latin typeface="Roboto Medium"/>
                <a:ea typeface="Roboto Medium"/>
                <a:cs typeface="Roboto Medium"/>
                <a:sym typeface="Roboto Medium"/>
              </a:rPr>
              <a:t> becasue it allows for representation and understanding among groups of people</a:t>
            </a:r>
            <a:endParaRPr sz="1200">
              <a:solidFill>
                <a:schemeClr val="dk1"/>
              </a:solidFill>
              <a:latin typeface="Roboto Medium"/>
              <a:ea typeface="Roboto Medium"/>
              <a:cs typeface="Roboto Medium"/>
              <a:sym typeface="Roboto Medium"/>
            </a:endParaRPr>
          </a:p>
          <a:p>
            <a:pPr indent="-304800" lvl="0" marL="457200" rtl="0" algn="l">
              <a:lnSpc>
                <a:spcPct val="115000"/>
              </a:lnSpc>
              <a:spcBef>
                <a:spcPts val="0"/>
              </a:spcBef>
              <a:spcAft>
                <a:spcPts val="0"/>
              </a:spcAft>
              <a:buClr>
                <a:schemeClr val="dk1"/>
              </a:buClr>
              <a:buSzPts val="1200"/>
              <a:buFont typeface="Roboto Medium"/>
              <a:buChar char="●"/>
            </a:pPr>
            <a:r>
              <a:rPr lang="en" sz="1200">
                <a:solidFill>
                  <a:schemeClr val="dk1"/>
                </a:solidFill>
                <a:latin typeface="Roboto Medium"/>
                <a:ea typeface="Roboto Medium"/>
                <a:cs typeface="Roboto Medium"/>
                <a:sym typeface="Roboto Medium"/>
              </a:rPr>
              <a:t>It’s </a:t>
            </a:r>
            <a:r>
              <a:rPr lang="en" sz="1200">
                <a:solidFill>
                  <a:schemeClr val="dk1"/>
                </a:solidFill>
                <a:latin typeface="Roboto Medium"/>
                <a:ea typeface="Roboto Medium"/>
                <a:cs typeface="Roboto Medium"/>
                <a:sym typeface="Roboto Medium"/>
              </a:rPr>
              <a:t>extremely</a:t>
            </a:r>
            <a:r>
              <a:rPr lang="en" sz="1200">
                <a:solidFill>
                  <a:schemeClr val="dk1"/>
                </a:solidFill>
                <a:latin typeface="Roboto Medium"/>
                <a:ea typeface="Roboto Medium"/>
                <a:cs typeface="Roboto Medium"/>
                <a:sym typeface="Roboto Medium"/>
              </a:rPr>
              <a:t> important in the classroom because students should be able to understand </a:t>
            </a:r>
            <a:r>
              <a:rPr lang="en" sz="1200">
                <a:solidFill>
                  <a:schemeClr val="dk1"/>
                </a:solidFill>
                <a:latin typeface="Roboto Medium"/>
                <a:ea typeface="Roboto Medium"/>
                <a:cs typeface="Roboto Medium"/>
                <a:sym typeface="Roboto Medium"/>
              </a:rPr>
              <a:t>despite</a:t>
            </a:r>
            <a:r>
              <a:rPr lang="en" sz="1200">
                <a:solidFill>
                  <a:schemeClr val="dk1"/>
                </a:solidFill>
                <a:latin typeface="Roboto Medium"/>
                <a:ea typeface="Roboto Medium"/>
                <a:cs typeface="Roboto Medium"/>
                <a:sym typeface="Roboto Medium"/>
              </a:rPr>
              <a:t> our differences everybody can learn</a:t>
            </a:r>
            <a:endParaRPr sz="1200">
              <a:solidFill>
                <a:schemeClr val="dk1"/>
              </a:solidFill>
              <a:latin typeface="Roboto Medium"/>
              <a:ea typeface="Roboto Medium"/>
              <a:cs typeface="Roboto Medium"/>
              <a:sym typeface="Roboto Medium"/>
            </a:endParaRPr>
          </a:p>
        </p:txBody>
      </p:sp>
      <p:pic>
        <p:nvPicPr>
          <p:cNvPr descr="Multicultural school children flat vector illustration. International camp. Multiracial schoolmates, classmates isolated cartoon characters on white background. Happy school kids, schoolgirls (Provided by Getty Images)" id="228" name="Google Shape;228;p36"/>
          <p:cNvPicPr preferRelativeResize="0"/>
          <p:nvPr/>
        </p:nvPicPr>
        <p:blipFill>
          <a:blip r:embed="rId3">
            <a:alphaModFix/>
          </a:blip>
          <a:stretch>
            <a:fillRect/>
          </a:stretch>
        </p:blipFill>
        <p:spPr>
          <a:xfrm>
            <a:off x="161750" y="1521275"/>
            <a:ext cx="3968502" cy="3154649"/>
          </a:xfrm>
          <a:prstGeom prst="rect">
            <a:avLst/>
          </a:prstGeom>
          <a:noFill/>
          <a:ln>
            <a:noFill/>
          </a:ln>
        </p:spPr>
      </p:pic>
      <p:sp>
        <p:nvSpPr>
          <p:cNvPr id="229" name="Google Shape;229;p36"/>
          <p:cNvSpPr txBox="1"/>
          <p:nvPr/>
        </p:nvSpPr>
        <p:spPr>
          <a:xfrm>
            <a:off x="6518225" y="4292500"/>
            <a:ext cx="30000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000">
                <a:solidFill>
                  <a:schemeClr val="dk1"/>
                </a:solidFill>
                <a:latin typeface="Noto Emoji"/>
                <a:ea typeface="Noto Emoji"/>
                <a:cs typeface="Noto Emoji"/>
                <a:sym typeface="Noto Emoji"/>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idx="1" type="body"/>
          </p:nvPr>
        </p:nvSpPr>
        <p:spPr>
          <a:xfrm>
            <a:off x="1752375" y="1267575"/>
            <a:ext cx="5994600" cy="30462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lang="en" sz="1800"/>
              <a:t>Having taken EDU 114, EDU 258, EDU 260, EDU 390, and EDU 497 I learned a lot about </a:t>
            </a:r>
            <a:r>
              <a:rPr lang="en" sz="1800"/>
              <a:t>diversity</a:t>
            </a:r>
            <a:r>
              <a:rPr lang="en" sz="1800"/>
              <a:t> how it can look in the classroom. I also took some EBK classes that explain how early you can start on having and building a comfortable and diverse classroom. </a:t>
            </a:r>
            <a:endParaRPr sz="1800"/>
          </a:p>
        </p:txBody>
      </p:sp>
      <p:sp>
        <p:nvSpPr>
          <p:cNvPr id="235" name="Google Shape;235;p37"/>
          <p:cNvSpPr txBox="1"/>
          <p:nvPr>
            <p:ph idx="2" type="subTitle"/>
          </p:nvPr>
        </p:nvSpPr>
        <p:spPr>
          <a:xfrm>
            <a:off x="1032600" y="257925"/>
            <a:ext cx="7078800" cy="7521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3700"/>
              <a:t>Experience with Diversity</a:t>
            </a:r>
            <a:endParaRPr sz="3700"/>
          </a:p>
        </p:txBody>
      </p:sp>
      <p:sp>
        <p:nvSpPr>
          <p:cNvPr id="236" name="Google Shape;236;p37"/>
          <p:cNvSpPr txBox="1"/>
          <p:nvPr/>
        </p:nvSpPr>
        <p:spPr>
          <a:xfrm>
            <a:off x="5470825" y="4395350"/>
            <a:ext cx="30000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000">
                <a:solidFill>
                  <a:schemeClr val="dk1"/>
                </a:solidFill>
                <a:latin typeface="Noto Emoji"/>
                <a:ea typeface="Noto Emoji"/>
                <a:cs typeface="Noto Emoji"/>
                <a:sym typeface="Noto Emoji"/>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idx="2" type="subTitle"/>
          </p:nvPr>
        </p:nvSpPr>
        <p:spPr>
          <a:xfrm>
            <a:off x="1032600" y="257925"/>
            <a:ext cx="7078800" cy="7521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3300"/>
              <a:t>Diversity in Lacy Elementary </a:t>
            </a:r>
            <a:endParaRPr sz="3300"/>
          </a:p>
        </p:txBody>
      </p:sp>
      <p:sp>
        <p:nvSpPr>
          <p:cNvPr id="242" name="Google Shape;242;p38"/>
          <p:cNvSpPr txBox="1"/>
          <p:nvPr/>
        </p:nvSpPr>
        <p:spPr>
          <a:xfrm>
            <a:off x="4273300" y="1521275"/>
            <a:ext cx="4555800" cy="28236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Roboto"/>
              <a:buChar char="●"/>
            </a:pPr>
            <a:r>
              <a:rPr lang="en" sz="1200">
                <a:solidFill>
                  <a:schemeClr val="dk1"/>
                </a:solidFill>
                <a:latin typeface="Roboto Medium"/>
                <a:ea typeface="Roboto Medium"/>
                <a:cs typeface="Roboto Medium"/>
                <a:sym typeface="Roboto Medium"/>
              </a:rPr>
              <a:t>The school I attended for my </a:t>
            </a:r>
            <a:r>
              <a:rPr lang="en" sz="1200">
                <a:solidFill>
                  <a:schemeClr val="dk1"/>
                </a:solidFill>
                <a:latin typeface="Roboto Medium"/>
                <a:ea typeface="Roboto Medium"/>
                <a:cs typeface="Roboto Medium"/>
                <a:sym typeface="Roboto Medium"/>
              </a:rPr>
              <a:t>student</a:t>
            </a:r>
            <a:r>
              <a:rPr lang="en" sz="1200">
                <a:solidFill>
                  <a:schemeClr val="dk1"/>
                </a:solidFill>
                <a:latin typeface="Roboto Medium"/>
                <a:ea typeface="Roboto Medium"/>
                <a:cs typeface="Roboto Medium"/>
                <a:sym typeface="Roboto Medium"/>
              </a:rPr>
              <a:t> teaching was Lacy Elementary. I went there for both years of my student teaching. The school is </a:t>
            </a:r>
            <a:r>
              <a:rPr lang="en" sz="1200">
                <a:solidFill>
                  <a:schemeClr val="dk1"/>
                </a:solidFill>
                <a:latin typeface="Roboto Medium"/>
                <a:ea typeface="Roboto Medium"/>
                <a:cs typeface="Roboto Medium"/>
                <a:sym typeface="Roboto Medium"/>
              </a:rPr>
              <a:t>predominantly</a:t>
            </a:r>
            <a:r>
              <a:rPr lang="en" sz="1200">
                <a:solidFill>
                  <a:schemeClr val="dk1"/>
                </a:solidFill>
                <a:latin typeface="Roboto Medium"/>
                <a:ea typeface="Roboto Medium"/>
                <a:cs typeface="Roboto Medium"/>
                <a:sym typeface="Roboto Medium"/>
              </a:rPr>
              <a:t> white with black being the second most common race in the school. It is almost split with male and female, with males making up 53% of the student demographic. </a:t>
            </a:r>
            <a:endParaRPr sz="1200">
              <a:solidFill>
                <a:schemeClr val="dk1"/>
              </a:solidFill>
              <a:latin typeface="Roboto"/>
              <a:ea typeface="Roboto"/>
              <a:cs typeface="Roboto"/>
              <a:sym typeface="Roboto"/>
            </a:endParaRPr>
          </a:p>
        </p:txBody>
      </p:sp>
      <p:pic>
        <p:nvPicPr>
          <p:cNvPr id="243" name="Google Shape;243;p38" title="Screenshot 2026-04-28 9.30.59 PM.png"/>
          <p:cNvPicPr preferRelativeResize="0"/>
          <p:nvPr/>
        </p:nvPicPr>
        <p:blipFill>
          <a:blip r:embed="rId3">
            <a:alphaModFix/>
          </a:blip>
          <a:stretch>
            <a:fillRect/>
          </a:stretch>
        </p:blipFill>
        <p:spPr>
          <a:xfrm>
            <a:off x="-56125" y="1308325"/>
            <a:ext cx="4725250" cy="3036550"/>
          </a:xfrm>
          <a:prstGeom prst="rect">
            <a:avLst/>
          </a:prstGeom>
          <a:noFill/>
          <a:ln>
            <a:noFill/>
          </a:ln>
        </p:spPr>
      </p:pic>
      <p:sp>
        <p:nvSpPr>
          <p:cNvPr id="244" name="Google Shape;244;p38"/>
          <p:cNvSpPr txBox="1"/>
          <p:nvPr/>
        </p:nvSpPr>
        <p:spPr>
          <a:xfrm>
            <a:off x="6144000" y="4344875"/>
            <a:ext cx="30000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000">
                <a:solidFill>
                  <a:schemeClr val="dk1"/>
                </a:solidFill>
                <a:latin typeface="Noto Emoji"/>
                <a:ea typeface="Noto Emoji"/>
                <a:cs typeface="Noto Emoji"/>
                <a:sym typeface="Noto Emoji"/>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idx="1" type="subTitle"/>
          </p:nvPr>
        </p:nvSpPr>
        <p:spPr>
          <a:xfrm>
            <a:off x="1032600" y="257925"/>
            <a:ext cx="7078800" cy="7521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a:t>More about Lacy</a:t>
            </a:r>
            <a:endParaRPr/>
          </a:p>
        </p:txBody>
      </p:sp>
      <p:sp>
        <p:nvSpPr>
          <p:cNvPr id="250" name="Google Shape;250;p39"/>
          <p:cNvSpPr txBox="1"/>
          <p:nvPr>
            <p:ph idx="2" type="body"/>
          </p:nvPr>
        </p:nvSpPr>
        <p:spPr>
          <a:xfrm>
            <a:off x="2061000" y="1604225"/>
            <a:ext cx="5022000" cy="214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While the school may not be as diverse as others </a:t>
            </a:r>
            <a:r>
              <a:rPr lang="en"/>
              <a:t>when it comes to race</a:t>
            </a:r>
            <a:r>
              <a:rPr lang="en"/>
              <a:t>, they do have a variety of learners in the school. The school has an AIG program for students who score well above their grade level for state testing. The program starts in 3rd grade and allows for students to </a:t>
            </a:r>
            <a:r>
              <a:rPr lang="en"/>
              <a:t>learn</a:t>
            </a:r>
            <a:r>
              <a:rPr lang="en"/>
              <a:t> things a grade level or two above their actual grade level.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idx="1" type="subTitle"/>
          </p:nvPr>
        </p:nvSpPr>
        <p:spPr>
          <a:xfrm>
            <a:off x="1837075" y="303163"/>
            <a:ext cx="6124500" cy="752100"/>
          </a:xfrm>
          <a:prstGeom prst="rect">
            <a:avLst/>
          </a:prstGeom>
        </p:spPr>
        <p:txBody>
          <a:bodyPr anchorCtr="0" anchor="ctr" bIns="91425" lIns="91425" spcFirstLastPara="1" rIns="91425" wrap="square" tIns="91425">
            <a:normAutofit lnSpcReduction="20000"/>
          </a:bodyPr>
          <a:lstStyle/>
          <a:p>
            <a:pPr indent="0" lvl="0" marL="0" rtl="0" algn="ctr">
              <a:spcBef>
                <a:spcPts val="0"/>
              </a:spcBef>
              <a:spcAft>
                <a:spcPts val="1200"/>
              </a:spcAft>
              <a:buNone/>
            </a:pPr>
            <a:r>
              <a:rPr lang="en"/>
              <a:t>References </a:t>
            </a:r>
            <a:endParaRPr/>
          </a:p>
        </p:txBody>
      </p:sp>
      <p:sp>
        <p:nvSpPr>
          <p:cNvPr id="256" name="Google Shape;256;p40"/>
          <p:cNvSpPr txBox="1"/>
          <p:nvPr>
            <p:ph idx="2" type="body"/>
          </p:nvPr>
        </p:nvSpPr>
        <p:spPr>
          <a:xfrm>
            <a:off x="1552400" y="1494825"/>
            <a:ext cx="5827800" cy="7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Roboto Medium"/>
                <a:ea typeface="Roboto Medium"/>
                <a:cs typeface="Roboto Medium"/>
                <a:sym typeface="Roboto Medium"/>
                <a:hlinkClick r:id="rId3"/>
              </a:rPr>
              <a:t>https://www.usnews.com/education/k12/north-carolina/lacy-elementary-217757#students-teachers</a:t>
            </a:r>
            <a:endParaRPr>
              <a:latin typeface="Roboto Medium"/>
              <a:ea typeface="Roboto Medium"/>
              <a:cs typeface="Roboto Medium"/>
              <a:sym typeface="Roboto Medium"/>
            </a:endParaRPr>
          </a:p>
          <a:p>
            <a:pPr indent="0" lvl="0" marL="0" rtl="0" algn="ctr">
              <a:spcBef>
                <a:spcPts val="1200"/>
              </a:spcBef>
              <a:spcAft>
                <a:spcPts val="1200"/>
              </a:spcAft>
              <a:buNone/>
            </a:pPr>
            <a:r>
              <a:t/>
            </a:r>
            <a:endParaRPr>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eld Trip">
  <a:themeElements>
    <a:clrScheme name="Simple Light">
      <a:dk1>
        <a:srgbClr val="351C75"/>
      </a:dk1>
      <a:lt1>
        <a:srgbClr val="EEEEEE"/>
      </a:lt1>
      <a:dk2>
        <a:srgbClr val="D9D2E9"/>
      </a:dk2>
      <a:lt2>
        <a:srgbClr val="000000"/>
      </a:lt2>
      <a:accent1>
        <a:srgbClr val="007991"/>
      </a:accent1>
      <a:accent2>
        <a:srgbClr val="FE6D73"/>
      </a:accent2>
      <a:accent3>
        <a:srgbClr val="F3A712"/>
      </a:accent3>
      <a:accent4>
        <a:srgbClr val="998650"/>
      </a:accent4>
      <a:accent5>
        <a:srgbClr val="77966D"/>
      </a:accent5>
      <a:accent6>
        <a:srgbClr val="626D5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