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anken Grotesk Medium"/>
      <p:regular r:id="rId18"/>
      <p:bold r:id="rId19"/>
      <p:italic r:id="rId20"/>
      <p:boldItalic r:id="rId21"/>
    </p:embeddedFont>
    <p:embeddedFont>
      <p:font typeface="Neuton Light"/>
      <p:regular r:id="rId22"/>
      <p:bold r:id="rId23"/>
      <p:boldItalic r:id="rId24"/>
    </p:embeddedFont>
    <p:embeddedFont>
      <p:font typeface="Hanken Grotesk"/>
      <p:regular r:id="rId25"/>
      <p:bold r:id="rId26"/>
      <p:italic r:id="rId27"/>
      <p:boldItalic r:id="rId28"/>
    </p:embeddedFont>
    <p:embeddedFont>
      <p:font typeface="Hanken Grotesk SemiBold"/>
      <p:regular r:id="rId29"/>
      <p:bold r:id="rId30"/>
      <p:italic r:id="rId31"/>
      <p:boldItalic r:id="rId32"/>
    </p:embeddedFont>
    <p:embeddedFont>
      <p:font typeface="Neuton"/>
      <p:regular r:id="rId33"/>
      <p:bold r:id="rId34"/>
      <p:italic r:id="rId35"/>
    </p:embeddedFont>
    <p:embeddedFont>
      <p:font typeface="Hanken Grotesk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ankenGroteskMedium-italic.fntdata"/><Relationship Id="rId22" Type="http://schemas.openxmlformats.org/officeDocument/2006/relationships/font" Target="fonts/NeutonLight-regular.fntdata"/><Relationship Id="rId21" Type="http://schemas.openxmlformats.org/officeDocument/2006/relationships/font" Target="fonts/HankenGroteskMedium-boldItalic.fntdata"/><Relationship Id="rId24" Type="http://schemas.openxmlformats.org/officeDocument/2006/relationships/font" Target="fonts/NeutonLight-boldItalic.fntdata"/><Relationship Id="rId23" Type="http://schemas.openxmlformats.org/officeDocument/2006/relationships/font" Target="fonts/Neuton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ankenGrotesk-bold.fntdata"/><Relationship Id="rId25" Type="http://schemas.openxmlformats.org/officeDocument/2006/relationships/font" Target="fonts/HankenGrotesk-regular.fntdata"/><Relationship Id="rId28" Type="http://schemas.openxmlformats.org/officeDocument/2006/relationships/font" Target="fonts/HankenGrotesk-boldItalic.fntdata"/><Relationship Id="rId27" Type="http://schemas.openxmlformats.org/officeDocument/2006/relationships/font" Target="fonts/HankenGrotes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ankenGrotesk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ankenGroteskSemiBold-italic.fntdata"/><Relationship Id="rId30" Type="http://schemas.openxmlformats.org/officeDocument/2006/relationships/font" Target="fonts/HankenGroteskSemiBold-bold.fntdata"/><Relationship Id="rId11" Type="http://schemas.openxmlformats.org/officeDocument/2006/relationships/slide" Target="slides/slide6.xml"/><Relationship Id="rId33" Type="http://schemas.openxmlformats.org/officeDocument/2006/relationships/font" Target="fonts/Neuton-regular.fntdata"/><Relationship Id="rId10" Type="http://schemas.openxmlformats.org/officeDocument/2006/relationships/slide" Target="slides/slide5.xml"/><Relationship Id="rId32" Type="http://schemas.openxmlformats.org/officeDocument/2006/relationships/font" Target="fonts/HankenGroteskSemiBold-boldItalic.fntdata"/><Relationship Id="rId13" Type="http://schemas.openxmlformats.org/officeDocument/2006/relationships/slide" Target="slides/slide8.xml"/><Relationship Id="rId35" Type="http://schemas.openxmlformats.org/officeDocument/2006/relationships/font" Target="fonts/Neuton-italic.fntdata"/><Relationship Id="rId12" Type="http://schemas.openxmlformats.org/officeDocument/2006/relationships/slide" Target="slides/slide7.xml"/><Relationship Id="rId34" Type="http://schemas.openxmlformats.org/officeDocument/2006/relationships/font" Target="fonts/Neuton-bold.fntdata"/><Relationship Id="rId15" Type="http://schemas.openxmlformats.org/officeDocument/2006/relationships/slide" Target="slides/slide10.xml"/><Relationship Id="rId37" Type="http://schemas.openxmlformats.org/officeDocument/2006/relationships/font" Target="fonts/HankenGroteskLight-bold.fntdata"/><Relationship Id="rId14" Type="http://schemas.openxmlformats.org/officeDocument/2006/relationships/slide" Target="slides/slide9.xml"/><Relationship Id="rId36" Type="http://schemas.openxmlformats.org/officeDocument/2006/relationships/font" Target="fonts/HankenGroteskLight-regular.fntdata"/><Relationship Id="rId17" Type="http://schemas.openxmlformats.org/officeDocument/2006/relationships/slide" Target="slides/slide12.xml"/><Relationship Id="rId39" Type="http://schemas.openxmlformats.org/officeDocument/2006/relationships/font" Target="fonts/HankenGrotesk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HankenGroteskLight-italic.fntdata"/><Relationship Id="rId19" Type="http://schemas.openxmlformats.org/officeDocument/2006/relationships/font" Target="fonts/HankenGroteskMedium-bold.fntdata"/><Relationship Id="rId18" Type="http://schemas.openxmlformats.org/officeDocument/2006/relationships/font" Target="fonts/HankenGrotesk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c2bea8de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c2bea8de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c2bea8de21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c2bea8de21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c2bea8de21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c2bea8de21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c2bea8de21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c2bea8de21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c2bea8de21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c2bea8de21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c2bea8de21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c2bea8de21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c2bea8de21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c2bea8de21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c2bea8de21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c2bea8de21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c2bea8de21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c2bea8de21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c2bea8de21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c2bea8de21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c2bea8de21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c2bea8de21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c2bea8de21_0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c2bea8de21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Background">
  <p:cSld name="CUSTOM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593700" y="3671900"/>
            <a:ext cx="794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5539488" y="43872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4" type="subTitle"/>
          </p:nvPr>
        </p:nvSpPr>
        <p:spPr>
          <a:xfrm>
            <a:off x="7040700" y="43872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CUSTOM_7_1_1_1_1_1_1_1_1_1_1_1_1_1_1_1_1_5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22600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3" name="Google Shape;143;p11"/>
          <p:cNvSpPr txBox="1"/>
          <p:nvPr>
            <p:ph idx="2" type="title"/>
          </p:nvPr>
        </p:nvSpPr>
        <p:spPr>
          <a:xfrm>
            <a:off x="3325125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4" name="Google Shape;144;p11"/>
          <p:cNvSpPr txBox="1"/>
          <p:nvPr>
            <p:ph idx="3" type="title"/>
          </p:nvPr>
        </p:nvSpPr>
        <p:spPr>
          <a:xfrm>
            <a:off x="227250" y="1277200"/>
            <a:ext cx="22827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5" name="Google Shape;145;p11"/>
          <p:cNvSpPr txBox="1"/>
          <p:nvPr>
            <p:ph idx="4" type="title"/>
          </p:nvPr>
        </p:nvSpPr>
        <p:spPr>
          <a:xfrm>
            <a:off x="3324478" y="1277200"/>
            <a:ext cx="22809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6" name="Google Shape;146;p11"/>
          <p:cNvSpPr txBox="1"/>
          <p:nvPr>
            <p:ph idx="5" type="title"/>
          </p:nvPr>
        </p:nvSpPr>
        <p:spPr>
          <a:xfrm>
            <a:off x="6421152" y="1277200"/>
            <a:ext cx="22791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7" name="Google Shape;147;p11"/>
          <p:cNvSpPr txBox="1"/>
          <p:nvPr>
            <p:ph idx="6" type="title"/>
          </p:nvPr>
        </p:nvSpPr>
        <p:spPr>
          <a:xfrm>
            <a:off x="6421925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8" name="Google Shape;148;p11"/>
          <p:cNvSpPr txBox="1"/>
          <p:nvPr>
            <p:ph idx="7" type="title"/>
          </p:nvPr>
        </p:nvSpPr>
        <p:spPr>
          <a:xfrm>
            <a:off x="226431" y="2709100"/>
            <a:ext cx="22827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9" name="Google Shape;149;p11"/>
          <p:cNvSpPr txBox="1"/>
          <p:nvPr>
            <p:ph idx="8" type="title"/>
          </p:nvPr>
        </p:nvSpPr>
        <p:spPr>
          <a:xfrm>
            <a:off x="6419945" y="2709108"/>
            <a:ext cx="22791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0" name="Google Shape;150;p11"/>
          <p:cNvSpPr txBox="1"/>
          <p:nvPr>
            <p:ph idx="9" type="title"/>
          </p:nvPr>
        </p:nvSpPr>
        <p:spPr>
          <a:xfrm>
            <a:off x="226000" y="3996225"/>
            <a:ext cx="22827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1" name="Google Shape;151;p11"/>
          <p:cNvSpPr txBox="1"/>
          <p:nvPr>
            <p:ph idx="13" type="title"/>
          </p:nvPr>
        </p:nvSpPr>
        <p:spPr>
          <a:xfrm>
            <a:off x="3322675" y="3996228"/>
            <a:ext cx="22809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2" name="Google Shape;152;p11"/>
          <p:cNvSpPr txBox="1"/>
          <p:nvPr>
            <p:ph idx="14" type="title"/>
          </p:nvPr>
        </p:nvSpPr>
        <p:spPr>
          <a:xfrm>
            <a:off x="6419350" y="3996228"/>
            <a:ext cx="22791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3" name="Google Shape;153;p11"/>
          <p:cNvSpPr txBox="1"/>
          <p:nvPr>
            <p:ph idx="15" type="title"/>
          </p:nvPr>
        </p:nvSpPr>
        <p:spPr>
          <a:xfrm>
            <a:off x="587225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4" name="Google Shape;154;p11"/>
          <p:cNvSpPr txBox="1"/>
          <p:nvPr>
            <p:ph idx="16" type="title"/>
          </p:nvPr>
        </p:nvSpPr>
        <p:spPr>
          <a:xfrm>
            <a:off x="3684488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5" name="Google Shape;155;p11"/>
          <p:cNvSpPr txBox="1"/>
          <p:nvPr>
            <p:ph idx="17" type="title"/>
          </p:nvPr>
        </p:nvSpPr>
        <p:spPr>
          <a:xfrm>
            <a:off x="6781463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6" name="Google Shape;156;p11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7" name="Google Shape;157;p11"/>
          <p:cNvSpPr txBox="1"/>
          <p:nvPr>
            <p:ph idx="18" type="body"/>
          </p:nvPr>
        </p:nvSpPr>
        <p:spPr>
          <a:xfrm>
            <a:off x="226150" y="4230400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8" name="Google Shape;158;p11"/>
          <p:cNvSpPr txBox="1"/>
          <p:nvPr>
            <p:ph idx="19" type="body"/>
          </p:nvPr>
        </p:nvSpPr>
        <p:spPr>
          <a:xfrm>
            <a:off x="3321928" y="4230402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9" name="Google Shape;159;p11"/>
          <p:cNvSpPr txBox="1"/>
          <p:nvPr>
            <p:ph idx="20" type="body"/>
          </p:nvPr>
        </p:nvSpPr>
        <p:spPr>
          <a:xfrm>
            <a:off x="6417703" y="4230402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0" name="Google Shape;160;p11"/>
          <p:cNvSpPr txBox="1"/>
          <p:nvPr>
            <p:ph idx="21" type="title"/>
          </p:nvPr>
        </p:nvSpPr>
        <p:spPr>
          <a:xfrm>
            <a:off x="3323270" y="2709108"/>
            <a:ext cx="22809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61" name="Google Shape;161;p11"/>
          <p:cNvSpPr txBox="1"/>
          <p:nvPr>
            <p:ph idx="22" type="body"/>
          </p:nvPr>
        </p:nvSpPr>
        <p:spPr>
          <a:xfrm>
            <a:off x="226150" y="2943275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2" name="Google Shape;162;p11"/>
          <p:cNvSpPr txBox="1"/>
          <p:nvPr>
            <p:ph idx="23" type="body"/>
          </p:nvPr>
        </p:nvSpPr>
        <p:spPr>
          <a:xfrm>
            <a:off x="3321928" y="2943282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3" name="Google Shape;163;p11"/>
          <p:cNvSpPr txBox="1"/>
          <p:nvPr>
            <p:ph idx="24" type="body"/>
          </p:nvPr>
        </p:nvSpPr>
        <p:spPr>
          <a:xfrm>
            <a:off x="6417703" y="2943282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idx="25" type="body"/>
          </p:nvPr>
        </p:nvSpPr>
        <p:spPr>
          <a:xfrm>
            <a:off x="226150" y="1511375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5" name="Google Shape;165;p11"/>
          <p:cNvSpPr txBox="1"/>
          <p:nvPr>
            <p:ph idx="26" type="body"/>
          </p:nvPr>
        </p:nvSpPr>
        <p:spPr>
          <a:xfrm>
            <a:off x="3321928" y="1511374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6" name="Google Shape;166;p11"/>
          <p:cNvSpPr txBox="1"/>
          <p:nvPr>
            <p:ph idx="27" type="body"/>
          </p:nvPr>
        </p:nvSpPr>
        <p:spPr>
          <a:xfrm>
            <a:off x="6417703" y="1511374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image ">
  <p:cSld name="CUSTOM_7_1_1_1_1_1_1_1_1_1_1_1_1_1_1_1_1_5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2005725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69" name="Google Shape;169;p12"/>
          <p:cNvSpPr txBox="1"/>
          <p:nvPr>
            <p:ph idx="2" type="title"/>
          </p:nvPr>
        </p:nvSpPr>
        <p:spPr>
          <a:xfrm>
            <a:off x="378325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0" name="Google Shape;170;p12"/>
          <p:cNvSpPr txBox="1"/>
          <p:nvPr>
            <p:ph idx="3" type="title"/>
          </p:nvPr>
        </p:nvSpPr>
        <p:spPr>
          <a:xfrm>
            <a:off x="556050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1" name="Google Shape;171;p12"/>
          <p:cNvSpPr txBox="1"/>
          <p:nvPr>
            <p:ph idx="4" type="title"/>
          </p:nvPr>
        </p:nvSpPr>
        <p:spPr>
          <a:xfrm>
            <a:off x="733775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2" name="Google Shape;172;p12"/>
          <p:cNvSpPr txBox="1"/>
          <p:nvPr>
            <p:ph idx="5" type="title"/>
          </p:nvPr>
        </p:nvSpPr>
        <p:spPr>
          <a:xfrm>
            <a:off x="22600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3" name="Google Shape;173;p12"/>
          <p:cNvSpPr txBox="1"/>
          <p:nvPr>
            <p:ph idx="6" type="title"/>
          </p:nvPr>
        </p:nvSpPr>
        <p:spPr>
          <a:xfrm>
            <a:off x="227250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74" name="Google Shape;174;p12"/>
          <p:cNvSpPr txBox="1"/>
          <p:nvPr>
            <p:ph idx="7" type="title"/>
          </p:nvPr>
        </p:nvSpPr>
        <p:spPr>
          <a:xfrm>
            <a:off x="2004525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75" name="Google Shape;175;p12"/>
          <p:cNvSpPr txBox="1"/>
          <p:nvPr>
            <p:ph idx="8" type="title"/>
          </p:nvPr>
        </p:nvSpPr>
        <p:spPr>
          <a:xfrm>
            <a:off x="3781925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76" name="Google Shape;176;p12"/>
          <p:cNvSpPr txBox="1"/>
          <p:nvPr>
            <p:ph idx="9" type="title"/>
          </p:nvPr>
        </p:nvSpPr>
        <p:spPr>
          <a:xfrm>
            <a:off x="5559300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13" type="title"/>
          </p:nvPr>
        </p:nvSpPr>
        <p:spPr>
          <a:xfrm>
            <a:off x="7337425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78" name="Google Shape;178;p12"/>
          <p:cNvSpPr txBox="1"/>
          <p:nvPr>
            <p:ph idx="14" type="title"/>
          </p:nvPr>
        </p:nvSpPr>
        <p:spPr>
          <a:xfrm>
            <a:off x="226425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79" name="Google Shape;179;p12"/>
          <p:cNvSpPr txBox="1"/>
          <p:nvPr>
            <p:ph idx="15" type="title"/>
          </p:nvPr>
        </p:nvSpPr>
        <p:spPr>
          <a:xfrm>
            <a:off x="2003700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0" name="Google Shape;180;p12"/>
          <p:cNvSpPr txBox="1"/>
          <p:nvPr>
            <p:ph idx="16" type="title"/>
          </p:nvPr>
        </p:nvSpPr>
        <p:spPr>
          <a:xfrm>
            <a:off x="3781100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1" name="Google Shape;181;p12"/>
          <p:cNvSpPr txBox="1"/>
          <p:nvPr>
            <p:ph idx="17" type="title"/>
          </p:nvPr>
        </p:nvSpPr>
        <p:spPr>
          <a:xfrm>
            <a:off x="5558475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2" name="Google Shape;182;p12"/>
          <p:cNvSpPr txBox="1"/>
          <p:nvPr>
            <p:ph idx="18" type="title"/>
          </p:nvPr>
        </p:nvSpPr>
        <p:spPr>
          <a:xfrm>
            <a:off x="7336600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3" name="Google Shape;183;p12"/>
          <p:cNvSpPr txBox="1"/>
          <p:nvPr>
            <p:ph idx="19" type="title"/>
          </p:nvPr>
        </p:nvSpPr>
        <p:spPr>
          <a:xfrm>
            <a:off x="587225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4" name="Google Shape;184;p12"/>
          <p:cNvSpPr txBox="1"/>
          <p:nvPr>
            <p:ph idx="20" type="title"/>
          </p:nvPr>
        </p:nvSpPr>
        <p:spPr>
          <a:xfrm>
            <a:off x="2365088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5" name="Google Shape;185;p12"/>
          <p:cNvSpPr txBox="1"/>
          <p:nvPr>
            <p:ph idx="21" type="title"/>
          </p:nvPr>
        </p:nvSpPr>
        <p:spPr>
          <a:xfrm>
            <a:off x="4142788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6" name="Google Shape;186;p12"/>
          <p:cNvSpPr txBox="1"/>
          <p:nvPr>
            <p:ph idx="22" type="title"/>
          </p:nvPr>
        </p:nvSpPr>
        <p:spPr>
          <a:xfrm>
            <a:off x="5921000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7" name="Google Shape;187;p12"/>
          <p:cNvSpPr txBox="1"/>
          <p:nvPr>
            <p:ph idx="23" type="title"/>
          </p:nvPr>
        </p:nvSpPr>
        <p:spPr>
          <a:xfrm>
            <a:off x="7699213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8" name="Google Shape;188;p12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9" name="Google Shape;189;p12"/>
          <p:cNvSpPr/>
          <p:nvPr>
            <p:ph idx="24" type="pic"/>
          </p:nvPr>
        </p:nvSpPr>
        <p:spPr>
          <a:xfrm>
            <a:off x="229025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90" name="Google Shape;190;p12"/>
          <p:cNvSpPr/>
          <p:nvPr>
            <p:ph idx="25" type="pic"/>
          </p:nvPr>
        </p:nvSpPr>
        <p:spPr>
          <a:xfrm>
            <a:off x="2005675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91" name="Google Shape;191;p12"/>
          <p:cNvSpPr/>
          <p:nvPr>
            <p:ph idx="26" type="pic"/>
          </p:nvPr>
        </p:nvSpPr>
        <p:spPr>
          <a:xfrm>
            <a:off x="3784263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92" name="Google Shape;192;p12"/>
          <p:cNvSpPr/>
          <p:nvPr>
            <p:ph idx="27" type="pic"/>
          </p:nvPr>
        </p:nvSpPr>
        <p:spPr>
          <a:xfrm>
            <a:off x="5560913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93" name="Google Shape;193;p12"/>
          <p:cNvSpPr/>
          <p:nvPr>
            <p:ph idx="28" type="pic"/>
          </p:nvPr>
        </p:nvSpPr>
        <p:spPr>
          <a:xfrm>
            <a:off x="7337563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94" name="Google Shape;194;p12"/>
          <p:cNvSpPr txBox="1"/>
          <p:nvPr>
            <p:ph idx="29" type="body"/>
          </p:nvPr>
        </p:nvSpPr>
        <p:spPr>
          <a:xfrm>
            <a:off x="7337076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5" name="Google Shape;195;p12"/>
          <p:cNvSpPr txBox="1"/>
          <p:nvPr>
            <p:ph idx="30" type="body"/>
          </p:nvPr>
        </p:nvSpPr>
        <p:spPr>
          <a:xfrm>
            <a:off x="5559688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6" name="Google Shape;196;p12"/>
          <p:cNvSpPr txBox="1"/>
          <p:nvPr>
            <p:ph idx="31" type="body"/>
          </p:nvPr>
        </p:nvSpPr>
        <p:spPr>
          <a:xfrm>
            <a:off x="3782188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7" name="Google Shape;197;p12"/>
          <p:cNvSpPr txBox="1"/>
          <p:nvPr>
            <p:ph idx="32" type="body"/>
          </p:nvPr>
        </p:nvSpPr>
        <p:spPr>
          <a:xfrm>
            <a:off x="2005163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8" name="Google Shape;198;p12"/>
          <p:cNvSpPr txBox="1"/>
          <p:nvPr>
            <p:ph idx="33" type="body"/>
          </p:nvPr>
        </p:nvSpPr>
        <p:spPr>
          <a:xfrm>
            <a:off x="226738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9" name="Google Shape;199;p12"/>
          <p:cNvSpPr txBox="1"/>
          <p:nvPr>
            <p:ph idx="34" type="body"/>
          </p:nvPr>
        </p:nvSpPr>
        <p:spPr>
          <a:xfrm>
            <a:off x="7339448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0" name="Google Shape;200;p12"/>
          <p:cNvSpPr txBox="1"/>
          <p:nvPr>
            <p:ph idx="35" type="body"/>
          </p:nvPr>
        </p:nvSpPr>
        <p:spPr>
          <a:xfrm>
            <a:off x="5562058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1" name="Google Shape;201;p12"/>
          <p:cNvSpPr txBox="1"/>
          <p:nvPr>
            <p:ph idx="36" type="body"/>
          </p:nvPr>
        </p:nvSpPr>
        <p:spPr>
          <a:xfrm>
            <a:off x="3784555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2" name="Google Shape;202;p12"/>
          <p:cNvSpPr txBox="1"/>
          <p:nvPr>
            <p:ph idx="37" type="body"/>
          </p:nvPr>
        </p:nvSpPr>
        <p:spPr>
          <a:xfrm>
            <a:off x="2007528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3" name="Google Shape;203;p12"/>
          <p:cNvSpPr txBox="1"/>
          <p:nvPr>
            <p:ph idx="38" type="body"/>
          </p:nvPr>
        </p:nvSpPr>
        <p:spPr>
          <a:xfrm>
            <a:off x="229100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folder background">
  <p:cSld name="CUSTOM_1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06" name="Google Shape;206;p13"/>
          <p:cNvSpPr txBox="1"/>
          <p:nvPr>
            <p:ph type="title"/>
          </p:nvPr>
        </p:nvSpPr>
        <p:spPr>
          <a:xfrm>
            <a:off x="4228867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07" name="Google Shape;207;p13"/>
          <p:cNvSpPr txBox="1"/>
          <p:nvPr>
            <p:ph idx="2" type="title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08" name="Google Shape;208;p13"/>
          <p:cNvSpPr txBox="1"/>
          <p:nvPr>
            <p:ph idx="3" type="title"/>
          </p:nvPr>
        </p:nvSpPr>
        <p:spPr>
          <a:xfrm>
            <a:off x="1314610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09" name="Google Shape;209;p13"/>
          <p:cNvSpPr txBox="1"/>
          <p:nvPr>
            <p:ph idx="4" type="title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10" name="Google Shape;210;p13"/>
          <p:cNvSpPr txBox="1"/>
          <p:nvPr>
            <p:ph idx="5" type="title"/>
          </p:nvPr>
        </p:nvSpPr>
        <p:spPr>
          <a:xfrm>
            <a:off x="596525" y="753313"/>
            <a:ext cx="70620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13"/>
          <p:cNvSpPr txBox="1"/>
          <p:nvPr>
            <p:ph idx="1" type="subTitle"/>
          </p:nvPr>
        </p:nvSpPr>
        <p:spPr>
          <a:xfrm>
            <a:off x="1950863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3"/>
          <p:cNvSpPr txBox="1"/>
          <p:nvPr>
            <p:ph idx="6" type="subTitle"/>
          </p:nvPr>
        </p:nvSpPr>
        <p:spPr>
          <a:xfrm>
            <a:off x="3726825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3"/>
          <p:cNvSpPr txBox="1"/>
          <p:nvPr>
            <p:ph idx="7" type="subTitle"/>
          </p:nvPr>
        </p:nvSpPr>
        <p:spPr>
          <a:xfrm>
            <a:off x="5503900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3"/>
          <p:cNvSpPr txBox="1"/>
          <p:nvPr>
            <p:ph idx="8" type="subTitle"/>
          </p:nvPr>
        </p:nvSpPr>
        <p:spPr>
          <a:xfrm>
            <a:off x="7282625" y="1724120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3"/>
          <p:cNvSpPr txBox="1"/>
          <p:nvPr>
            <p:ph idx="9" type="subTitle"/>
          </p:nvPr>
        </p:nvSpPr>
        <p:spPr>
          <a:xfrm>
            <a:off x="337750" y="420722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216" name="Google Shape;216;p13"/>
          <p:cNvSpPr txBox="1"/>
          <p:nvPr>
            <p:ph idx="13" type="subTitle"/>
          </p:nvPr>
        </p:nvSpPr>
        <p:spPr>
          <a:xfrm>
            <a:off x="337750" y="37373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217" name="Google Shape;217;p13"/>
          <p:cNvSpPr txBox="1"/>
          <p:nvPr>
            <p:ph idx="14" type="subTitle"/>
          </p:nvPr>
        </p:nvSpPr>
        <p:spPr>
          <a:xfrm>
            <a:off x="337750" y="32477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idx="15" type="subTitle"/>
          </p:nvPr>
        </p:nvSpPr>
        <p:spPr>
          <a:xfrm>
            <a:off x="337750" y="27581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219" name="Google Shape;219;p13"/>
          <p:cNvSpPr txBox="1"/>
          <p:nvPr>
            <p:ph idx="16" type="subTitle"/>
          </p:nvPr>
        </p:nvSpPr>
        <p:spPr>
          <a:xfrm>
            <a:off x="337750" y="22685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220" name="Google Shape;220;p13"/>
          <p:cNvSpPr txBox="1"/>
          <p:nvPr>
            <p:ph idx="17" type="body"/>
          </p:nvPr>
        </p:nvSpPr>
        <p:spPr>
          <a:xfrm>
            <a:off x="7279013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1" name="Google Shape;221;p13"/>
          <p:cNvSpPr txBox="1"/>
          <p:nvPr>
            <p:ph idx="18" type="body"/>
          </p:nvPr>
        </p:nvSpPr>
        <p:spPr>
          <a:xfrm>
            <a:off x="7279013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2" name="Google Shape;222;p13"/>
          <p:cNvSpPr txBox="1"/>
          <p:nvPr>
            <p:ph idx="19" type="body"/>
          </p:nvPr>
        </p:nvSpPr>
        <p:spPr>
          <a:xfrm>
            <a:off x="7279013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3" name="Google Shape;223;p13"/>
          <p:cNvSpPr txBox="1"/>
          <p:nvPr>
            <p:ph idx="20" type="body"/>
          </p:nvPr>
        </p:nvSpPr>
        <p:spPr>
          <a:xfrm>
            <a:off x="7279013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4" name="Google Shape;224;p13"/>
          <p:cNvSpPr txBox="1"/>
          <p:nvPr>
            <p:ph idx="21" type="body"/>
          </p:nvPr>
        </p:nvSpPr>
        <p:spPr>
          <a:xfrm>
            <a:off x="7279013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5" name="Google Shape;225;p13"/>
          <p:cNvSpPr txBox="1"/>
          <p:nvPr>
            <p:ph idx="22" type="body"/>
          </p:nvPr>
        </p:nvSpPr>
        <p:spPr>
          <a:xfrm>
            <a:off x="5503913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6" name="Google Shape;226;p13"/>
          <p:cNvSpPr txBox="1"/>
          <p:nvPr>
            <p:ph idx="23" type="body"/>
          </p:nvPr>
        </p:nvSpPr>
        <p:spPr>
          <a:xfrm>
            <a:off x="5503913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7" name="Google Shape;227;p13"/>
          <p:cNvSpPr txBox="1"/>
          <p:nvPr>
            <p:ph idx="24" type="body"/>
          </p:nvPr>
        </p:nvSpPr>
        <p:spPr>
          <a:xfrm>
            <a:off x="5503913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8" name="Google Shape;228;p13"/>
          <p:cNvSpPr txBox="1"/>
          <p:nvPr>
            <p:ph idx="25" type="body"/>
          </p:nvPr>
        </p:nvSpPr>
        <p:spPr>
          <a:xfrm>
            <a:off x="5503913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9" name="Google Shape;229;p13"/>
          <p:cNvSpPr txBox="1"/>
          <p:nvPr>
            <p:ph idx="26" type="body"/>
          </p:nvPr>
        </p:nvSpPr>
        <p:spPr>
          <a:xfrm>
            <a:off x="5503913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0" name="Google Shape;230;p13"/>
          <p:cNvSpPr txBox="1"/>
          <p:nvPr>
            <p:ph idx="27" type="body"/>
          </p:nvPr>
        </p:nvSpPr>
        <p:spPr>
          <a:xfrm>
            <a:off x="3722638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1" name="Google Shape;231;p13"/>
          <p:cNvSpPr txBox="1"/>
          <p:nvPr>
            <p:ph idx="28" type="body"/>
          </p:nvPr>
        </p:nvSpPr>
        <p:spPr>
          <a:xfrm>
            <a:off x="3722638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2" name="Google Shape;232;p13"/>
          <p:cNvSpPr txBox="1"/>
          <p:nvPr>
            <p:ph idx="29" type="body"/>
          </p:nvPr>
        </p:nvSpPr>
        <p:spPr>
          <a:xfrm>
            <a:off x="3722638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3" name="Google Shape;233;p13"/>
          <p:cNvSpPr txBox="1"/>
          <p:nvPr>
            <p:ph idx="30" type="body"/>
          </p:nvPr>
        </p:nvSpPr>
        <p:spPr>
          <a:xfrm>
            <a:off x="3722638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4" name="Google Shape;234;p13"/>
          <p:cNvSpPr txBox="1"/>
          <p:nvPr>
            <p:ph idx="31" type="body"/>
          </p:nvPr>
        </p:nvSpPr>
        <p:spPr>
          <a:xfrm>
            <a:off x="3722638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5" name="Google Shape;235;p13"/>
          <p:cNvSpPr txBox="1"/>
          <p:nvPr>
            <p:ph idx="32" type="body"/>
          </p:nvPr>
        </p:nvSpPr>
        <p:spPr>
          <a:xfrm>
            <a:off x="1941375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6" name="Google Shape;236;p13"/>
          <p:cNvSpPr txBox="1"/>
          <p:nvPr>
            <p:ph idx="33" type="body"/>
          </p:nvPr>
        </p:nvSpPr>
        <p:spPr>
          <a:xfrm>
            <a:off x="1941375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7" name="Google Shape;237;p13"/>
          <p:cNvSpPr txBox="1"/>
          <p:nvPr>
            <p:ph idx="34" type="body"/>
          </p:nvPr>
        </p:nvSpPr>
        <p:spPr>
          <a:xfrm>
            <a:off x="1941375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8" name="Google Shape;238;p13"/>
          <p:cNvSpPr txBox="1"/>
          <p:nvPr>
            <p:ph idx="35" type="body"/>
          </p:nvPr>
        </p:nvSpPr>
        <p:spPr>
          <a:xfrm>
            <a:off x="1941375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9" name="Google Shape;239;p13"/>
          <p:cNvSpPr txBox="1"/>
          <p:nvPr>
            <p:ph idx="36" type="body"/>
          </p:nvPr>
        </p:nvSpPr>
        <p:spPr>
          <a:xfrm>
            <a:off x="1941375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folder background 2">
  <p:cSld name="CUSTOM_1_1_1_3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42" name="Google Shape;242;p14"/>
          <p:cNvSpPr txBox="1"/>
          <p:nvPr>
            <p:ph type="title"/>
          </p:nvPr>
        </p:nvSpPr>
        <p:spPr>
          <a:xfrm>
            <a:off x="4228867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43" name="Google Shape;243;p14"/>
          <p:cNvSpPr txBox="1"/>
          <p:nvPr>
            <p:ph idx="2" type="title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44" name="Google Shape;244;p14"/>
          <p:cNvSpPr txBox="1"/>
          <p:nvPr>
            <p:ph idx="3" type="title"/>
          </p:nvPr>
        </p:nvSpPr>
        <p:spPr>
          <a:xfrm>
            <a:off x="1314610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45" name="Google Shape;245;p14"/>
          <p:cNvSpPr txBox="1"/>
          <p:nvPr>
            <p:ph idx="4" type="title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46" name="Google Shape;246;p14"/>
          <p:cNvSpPr txBox="1"/>
          <p:nvPr>
            <p:ph idx="1" type="body"/>
          </p:nvPr>
        </p:nvSpPr>
        <p:spPr>
          <a:xfrm>
            <a:off x="7279013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47" name="Google Shape;247;p14"/>
          <p:cNvSpPr txBox="1"/>
          <p:nvPr>
            <p:ph idx="5" type="body"/>
          </p:nvPr>
        </p:nvSpPr>
        <p:spPr>
          <a:xfrm>
            <a:off x="7279013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48" name="Google Shape;248;p14"/>
          <p:cNvSpPr txBox="1"/>
          <p:nvPr>
            <p:ph idx="6" type="body"/>
          </p:nvPr>
        </p:nvSpPr>
        <p:spPr>
          <a:xfrm>
            <a:off x="7279013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49" name="Google Shape;249;p14"/>
          <p:cNvSpPr txBox="1"/>
          <p:nvPr>
            <p:ph idx="7" type="body"/>
          </p:nvPr>
        </p:nvSpPr>
        <p:spPr>
          <a:xfrm>
            <a:off x="7279013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0" name="Google Shape;250;p14"/>
          <p:cNvSpPr txBox="1"/>
          <p:nvPr>
            <p:ph idx="8" type="body"/>
          </p:nvPr>
        </p:nvSpPr>
        <p:spPr>
          <a:xfrm>
            <a:off x="7279013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1" name="Google Shape;251;p14"/>
          <p:cNvSpPr txBox="1"/>
          <p:nvPr>
            <p:ph idx="9" type="body"/>
          </p:nvPr>
        </p:nvSpPr>
        <p:spPr>
          <a:xfrm>
            <a:off x="5503913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2" name="Google Shape;252;p14"/>
          <p:cNvSpPr txBox="1"/>
          <p:nvPr>
            <p:ph idx="13" type="body"/>
          </p:nvPr>
        </p:nvSpPr>
        <p:spPr>
          <a:xfrm>
            <a:off x="5503913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3" name="Google Shape;253;p14"/>
          <p:cNvSpPr txBox="1"/>
          <p:nvPr>
            <p:ph idx="14" type="body"/>
          </p:nvPr>
        </p:nvSpPr>
        <p:spPr>
          <a:xfrm>
            <a:off x="5503913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4" name="Google Shape;254;p14"/>
          <p:cNvSpPr txBox="1"/>
          <p:nvPr>
            <p:ph idx="15" type="body"/>
          </p:nvPr>
        </p:nvSpPr>
        <p:spPr>
          <a:xfrm>
            <a:off x="5503913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5" name="Google Shape;255;p14"/>
          <p:cNvSpPr txBox="1"/>
          <p:nvPr>
            <p:ph idx="16" type="body"/>
          </p:nvPr>
        </p:nvSpPr>
        <p:spPr>
          <a:xfrm>
            <a:off x="5503913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6" name="Google Shape;256;p14"/>
          <p:cNvSpPr txBox="1"/>
          <p:nvPr>
            <p:ph idx="17" type="body"/>
          </p:nvPr>
        </p:nvSpPr>
        <p:spPr>
          <a:xfrm>
            <a:off x="3722638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7" name="Google Shape;257;p14"/>
          <p:cNvSpPr txBox="1"/>
          <p:nvPr>
            <p:ph idx="18" type="body"/>
          </p:nvPr>
        </p:nvSpPr>
        <p:spPr>
          <a:xfrm>
            <a:off x="3722638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8" name="Google Shape;258;p14"/>
          <p:cNvSpPr txBox="1"/>
          <p:nvPr>
            <p:ph idx="19" type="body"/>
          </p:nvPr>
        </p:nvSpPr>
        <p:spPr>
          <a:xfrm>
            <a:off x="3722638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9" name="Google Shape;259;p14"/>
          <p:cNvSpPr txBox="1"/>
          <p:nvPr>
            <p:ph idx="20" type="body"/>
          </p:nvPr>
        </p:nvSpPr>
        <p:spPr>
          <a:xfrm>
            <a:off x="3722638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0" name="Google Shape;260;p14"/>
          <p:cNvSpPr txBox="1"/>
          <p:nvPr>
            <p:ph idx="21" type="body"/>
          </p:nvPr>
        </p:nvSpPr>
        <p:spPr>
          <a:xfrm>
            <a:off x="3722638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1" name="Google Shape;261;p14"/>
          <p:cNvSpPr txBox="1"/>
          <p:nvPr>
            <p:ph idx="22" type="body"/>
          </p:nvPr>
        </p:nvSpPr>
        <p:spPr>
          <a:xfrm>
            <a:off x="1941375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2" name="Google Shape;262;p14"/>
          <p:cNvSpPr txBox="1"/>
          <p:nvPr>
            <p:ph idx="23" type="body"/>
          </p:nvPr>
        </p:nvSpPr>
        <p:spPr>
          <a:xfrm>
            <a:off x="1941375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3" name="Google Shape;263;p14"/>
          <p:cNvSpPr txBox="1"/>
          <p:nvPr>
            <p:ph idx="24" type="body"/>
          </p:nvPr>
        </p:nvSpPr>
        <p:spPr>
          <a:xfrm>
            <a:off x="1941375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4" name="Google Shape;264;p14"/>
          <p:cNvSpPr txBox="1"/>
          <p:nvPr>
            <p:ph idx="25" type="body"/>
          </p:nvPr>
        </p:nvSpPr>
        <p:spPr>
          <a:xfrm>
            <a:off x="1941375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5" name="Google Shape;265;p14"/>
          <p:cNvSpPr txBox="1"/>
          <p:nvPr>
            <p:ph idx="26" type="body"/>
          </p:nvPr>
        </p:nvSpPr>
        <p:spPr>
          <a:xfrm>
            <a:off x="1941375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6" name="Google Shape;266;p14"/>
          <p:cNvSpPr txBox="1"/>
          <p:nvPr>
            <p:ph idx="27" type="subTitle"/>
          </p:nvPr>
        </p:nvSpPr>
        <p:spPr>
          <a:xfrm>
            <a:off x="7282625" y="1724120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4"/>
          <p:cNvSpPr txBox="1"/>
          <p:nvPr>
            <p:ph idx="28" type="subTitle"/>
          </p:nvPr>
        </p:nvSpPr>
        <p:spPr>
          <a:xfrm>
            <a:off x="337750" y="420722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68" name="Google Shape;268;p14"/>
          <p:cNvSpPr txBox="1"/>
          <p:nvPr>
            <p:ph idx="29" type="subTitle"/>
          </p:nvPr>
        </p:nvSpPr>
        <p:spPr>
          <a:xfrm>
            <a:off x="337750" y="37373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69" name="Google Shape;269;p14"/>
          <p:cNvSpPr txBox="1"/>
          <p:nvPr>
            <p:ph idx="30" type="subTitle"/>
          </p:nvPr>
        </p:nvSpPr>
        <p:spPr>
          <a:xfrm>
            <a:off x="337750" y="32477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70" name="Google Shape;270;p14"/>
          <p:cNvSpPr txBox="1"/>
          <p:nvPr>
            <p:ph idx="31" type="subTitle"/>
          </p:nvPr>
        </p:nvSpPr>
        <p:spPr>
          <a:xfrm>
            <a:off x="337750" y="27581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71" name="Google Shape;271;p14"/>
          <p:cNvSpPr txBox="1"/>
          <p:nvPr>
            <p:ph idx="32" type="subTitle"/>
          </p:nvPr>
        </p:nvSpPr>
        <p:spPr>
          <a:xfrm>
            <a:off x="337750" y="22685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72" name="Google Shape;272;p14"/>
          <p:cNvSpPr txBox="1"/>
          <p:nvPr>
            <p:ph idx="33" type="title"/>
          </p:nvPr>
        </p:nvSpPr>
        <p:spPr>
          <a:xfrm>
            <a:off x="596525" y="753313"/>
            <a:ext cx="70620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p14"/>
          <p:cNvSpPr txBox="1"/>
          <p:nvPr>
            <p:ph idx="34" type="subTitle"/>
          </p:nvPr>
        </p:nvSpPr>
        <p:spPr>
          <a:xfrm>
            <a:off x="1950863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4"/>
          <p:cNvSpPr txBox="1"/>
          <p:nvPr>
            <p:ph idx="35" type="subTitle"/>
          </p:nvPr>
        </p:nvSpPr>
        <p:spPr>
          <a:xfrm>
            <a:off x="3726825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4"/>
          <p:cNvSpPr txBox="1"/>
          <p:nvPr>
            <p:ph idx="36" type="subTitle"/>
          </p:nvPr>
        </p:nvSpPr>
        <p:spPr>
          <a:xfrm>
            <a:off x="5503900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31">
          <p15:clr>
            <a:srgbClr val="E46962"/>
          </p15:clr>
        </p15:guide>
        <p15:guide id="2" orient="horz" pos="2435">
          <p15:clr>
            <a:srgbClr val="E46962"/>
          </p15:clr>
        </p15:guide>
        <p15:guide id="3" orient="horz" pos="1819">
          <p15:clr>
            <a:srgbClr val="E46962"/>
          </p15:clr>
        </p15:guide>
        <p15:guide id="4" orient="horz" pos="2129">
          <p15:clr>
            <a:srgbClr val="E46962"/>
          </p15:clr>
        </p15:guide>
        <p15:guide id="5" orient="horz" pos="1510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and folder background">
  <p:cSld name="CUSTOM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78" name="Google Shape;278;p15"/>
          <p:cNvSpPr txBox="1"/>
          <p:nvPr>
            <p:ph idx="1" type="subTitle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9" name="Google Shape;279;p15"/>
          <p:cNvSpPr txBox="1"/>
          <p:nvPr>
            <p:ph idx="2" type="subTitle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80" name="Google Shape;280;p15"/>
          <p:cNvSpPr txBox="1"/>
          <p:nvPr>
            <p:ph idx="3" type="subTitle"/>
          </p:nvPr>
        </p:nvSpPr>
        <p:spPr>
          <a:xfrm>
            <a:off x="57241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81" name="Google Shape;281;p15"/>
          <p:cNvSpPr txBox="1"/>
          <p:nvPr>
            <p:ph type="title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82" name="Google Shape;282;p15"/>
          <p:cNvSpPr txBox="1"/>
          <p:nvPr>
            <p:ph idx="4" type="subTitle"/>
          </p:nvPr>
        </p:nvSpPr>
        <p:spPr>
          <a:xfrm>
            <a:off x="4617888" y="2276000"/>
            <a:ext cx="4291500" cy="525600"/>
          </a:xfrm>
          <a:prstGeom prst="rect">
            <a:avLst/>
          </a:prstGeom>
        </p:spPr>
        <p:txBody>
          <a:bodyPr anchorCtr="0" anchor="t" bIns="0" lIns="180000" spcFirstLastPara="1" rIns="18000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cxnSp>
        <p:nvCxnSpPr>
          <p:cNvPr id="283" name="Google Shape;283;p15"/>
          <p:cNvCxnSpPr/>
          <p:nvPr/>
        </p:nvCxnSpPr>
        <p:spPr>
          <a:xfrm rot="10800000">
            <a:off x="5397992" y="3025650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4" name="Google Shape;284;p15"/>
          <p:cNvCxnSpPr/>
          <p:nvPr/>
        </p:nvCxnSpPr>
        <p:spPr>
          <a:xfrm rot="10800000">
            <a:off x="6114201" y="3025007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5" name="Google Shape;285;p15"/>
          <p:cNvCxnSpPr/>
          <p:nvPr/>
        </p:nvCxnSpPr>
        <p:spPr>
          <a:xfrm rot="10800000">
            <a:off x="6816098" y="3025650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6" name="Google Shape;286;p15"/>
          <p:cNvCxnSpPr/>
          <p:nvPr/>
        </p:nvCxnSpPr>
        <p:spPr>
          <a:xfrm rot="10800000">
            <a:off x="7517325" y="3025650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7" name="Google Shape;287;p15"/>
          <p:cNvCxnSpPr/>
          <p:nvPr/>
        </p:nvCxnSpPr>
        <p:spPr>
          <a:xfrm rot="10800000">
            <a:off x="8218904" y="3025011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8" name="Google Shape;288;p15"/>
          <p:cNvCxnSpPr/>
          <p:nvPr/>
        </p:nvCxnSpPr>
        <p:spPr>
          <a:xfrm rot="10800000">
            <a:off x="5043384" y="4397242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9" name="Google Shape;289;p15"/>
          <p:cNvCxnSpPr/>
          <p:nvPr/>
        </p:nvCxnSpPr>
        <p:spPr>
          <a:xfrm rot="10800000">
            <a:off x="5043384" y="4106948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0" name="Google Shape;290;p15"/>
          <p:cNvCxnSpPr/>
          <p:nvPr/>
        </p:nvCxnSpPr>
        <p:spPr>
          <a:xfrm rot="10800000">
            <a:off x="5043384" y="3813733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1" name="Google Shape;291;p15"/>
          <p:cNvCxnSpPr/>
          <p:nvPr/>
        </p:nvCxnSpPr>
        <p:spPr>
          <a:xfrm rot="10800000">
            <a:off x="5043384" y="3521491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2" name="Google Shape;292;p15"/>
          <p:cNvCxnSpPr/>
          <p:nvPr/>
        </p:nvCxnSpPr>
        <p:spPr>
          <a:xfrm rot="10800000">
            <a:off x="5043384" y="3228574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3" name="Google Shape;293;p15"/>
          <p:cNvCxnSpPr/>
          <p:nvPr/>
        </p:nvCxnSpPr>
        <p:spPr>
          <a:xfrm rot="10800000">
            <a:off x="5043640" y="4602364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15"/>
          <p:cNvCxnSpPr/>
          <p:nvPr/>
        </p:nvCxnSpPr>
        <p:spPr>
          <a:xfrm rot="10800000">
            <a:off x="5043455" y="3022856"/>
            <a:ext cx="0" cy="158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15"/>
          <p:cNvSpPr txBox="1"/>
          <p:nvPr>
            <p:ph idx="5" type="subTitle"/>
          </p:nvPr>
        </p:nvSpPr>
        <p:spPr>
          <a:xfrm>
            <a:off x="392000" y="4601800"/>
            <a:ext cx="9165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96" name="Google Shape;296;p15"/>
          <p:cNvSpPr txBox="1"/>
          <p:nvPr>
            <p:ph idx="6" type="subTitle"/>
          </p:nvPr>
        </p:nvSpPr>
        <p:spPr>
          <a:xfrm>
            <a:off x="1390838" y="4601800"/>
            <a:ext cx="9165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97" name="Google Shape;297;p15"/>
          <p:cNvSpPr txBox="1"/>
          <p:nvPr>
            <p:ph idx="7" type="subTitle"/>
          </p:nvPr>
        </p:nvSpPr>
        <p:spPr>
          <a:xfrm>
            <a:off x="2389500" y="4602800"/>
            <a:ext cx="903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98" name="Google Shape;298;p15"/>
          <p:cNvSpPr txBox="1"/>
          <p:nvPr>
            <p:ph idx="8" type="subTitle"/>
          </p:nvPr>
        </p:nvSpPr>
        <p:spPr>
          <a:xfrm>
            <a:off x="3388150" y="4601800"/>
            <a:ext cx="9603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99" name="Google Shape;299;p15"/>
          <p:cNvSpPr txBox="1"/>
          <p:nvPr>
            <p:ph idx="9" type="subTitle"/>
          </p:nvPr>
        </p:nvSpPr>
        <p:spPr>
          <a:xfrm>
            <a:off x="392025" y="4022425"/>
            <a:ext cx="916500" cy="579600"/>
          </a:xfrm>
          <a:prstGeom prst="rect">
            <a:avLst/>
          </a:prstGeom>
        </p:spPr>
        <p:txBody>
          <a:bodyPr anchorCtr="0" anchor="b" bIns="0" lIns="54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0" name="Google Shape;300;p15"/>
          <p:cNvSpPr txBox="1"/>
          <p:nvPr>
            <p:ph idx="13" type="subTitle"/>
          </p:nvPr>
        </p:nvSpPr>
        <p:spPr>
          <a:xfrm>
            <a:off x="1391050" y="3875575"/>
            <a:ext cx="916500" cy="726600"/>
          </a:xfrm>
          <a:prstGeom prst="rect">
            <a:avLst/>
          </a:prstGeom>
        </p:spPr>
        <p:txBody>
          <a:bodyPr anchorCtr="0" anchor="b" bIns="0" lIns="54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1" name="Google Shape;301;p15"/>
          <p:cNvSpPr txBox="1"/>
          <p:nvPr>
            <p:ph idx="14" type="subTitle"/>
          </p:nvPr>
        </p:nvSpPr>
        <p:spPr>
          <a:xfrm>
            <a:off x="2390200" y="3875575"/>
            <a:ext cx="916500" cy="726600"/>
          </a:xfrm>
          <a:prstGeom prst="rect">
            <a:avLst/>
          </a:prstGeom>
        </p:spPr>
        <p:txBody>
          <a:bodyPr anchorCtr="0" anchor="b" bIns="0" lIns="54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2" name="Google Shape;302;p15"/>
          <p:cNvSpPr txBox="1"/>
          <p:nvPr>
            <p:ph idx="15" type="subTitle"/>
          </p:nvPr>
        </p:nvSpPr>
        <p:spPr>
          <a:xfrm>
            <a:off x="3394525" y="4022425"/>
            <a:ext cx="954000" cy="579600"/>
          </a:xfrm>
          <a:prstGeom prst="rect">
            <a:avLst/>
          </a:prstGeom>
        </p:spPr>
        <p:txBody>
          <a:bodyPr anchorCtr="0" anchor="b" bIns="0" lIns="54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3" name="Google Shape;303;p15"/>
          <p:cNvSpPr txBox="1"/>
          <p:nvPr>
            <p:ph idx="16" type="subTitle"/>
          </p:nvPr>
        </p:nvSpPr>
        <p:spPr>
          <a:xfrm>
            <a:off x="227625" y="2276000"/>
            <a:ext cx="4291500" cy="525600"/>
          </a:xfrm>
          <a:prstGeom prst="rect">
            <a:avLst/>
          </a:prstGeom>
        </p:spPr>
        <p:txBody>
          <a:bodyPr anchorCtr="0" anchor="t" bIns="0" lIns="180000" spcFirstLastPara="1" rIns="18000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304" name="Google Shape;304;p15"/>
          <p:cNvSpPr txBox="1"/>
          <p:nvPr>
            <p:ph idx="17" type="subTitle"/>
          </p:nvPr>
        </p:nvSpPr>
        <p:spPr>
          <a:xfrm>
            <a:off x="5401957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5" name="Google Shape;305;p15"/>
          <p:cNvSpPr txBox="1"/>
          <p:nvPr>
            <p:ph idx="18" type="subTitle"/>
          </p:nvPr>
        </p:nvSpPr>
        <p:spPr>
          <a:xfrm>
            <a:off x="6104132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6" name="Google Shape;306;p15"/>
          <p:cNvSpPr txBox="1"/>
          <p:nvPr>
            <p:ph idx="19" type="subTitle"/>
          </p:nvPr>
        </p:nvSpPr>
        <p:spPr>
          <a:xfrm>
            <a:off x="6811663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7" name="Google Shape;307;p15"/>
          <p:cNvSpPr txBox="1"/>
          <p:nvPr>
            <p:ph idx="20" type="subTitle"/>
          </p:nvPr>
        </p:nvSpPr>
        <p:spPr>
          <a:xfrm>
            <a:off x="8220182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8" name="Google Shape;308;p15"/>
          <p:cNvSpPr txBox="1"/>
          <p:nvPr>
            <p:ph idx="21" type="subTitle"/>
          </p:nvPr>
        </p:nvSpPr>
        <p:spPr>
          <a:xfrm>
            <a:off x="7516525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9" name="Google Shape;309;p15"/>
          <p:cNvSpPr txBox="1"/>
          <p:nvPr>
            <p:ph idx="22" type="subTitle"/>
          </p:nvPr>
        </p:nvSpPr>
        <p:spPr>
          <a:xfrm>
            <a:off x="4695907" y="4059350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0" name="Google Shape;310;p15"/>
          <p:cNvSpPr txBox="1"/>
          <p:nvPr>
            <p:ph idx="23" type="subTitle"/>
          </p:nvPr>
        </p:nvSpPr>
        <p:spPr>
          <a:xfrm>
            <a:off x="4695907" y="4358875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1" name="Google Shape;311;p15"/>
          <p:cNvSpPr txBox="1"/>
          <p:nvPr>
            <p:ph idx="24" type="subTitle"/>
          </p:nvPr>
        </p:nvSpPr>
        <p:spPr>
          <a:xfrm>
            <a:off x="4695907" y="3474700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2" name="Google Shape;312;p15"/>
          <p:cNvSpPr txBox="1"/>
          <p:nvPr>
            <p:ph idx="25" type="subTitle"/>
          </p:nvPr>
        </p:nvSpPr>
        <p:spPr>
          <a:xfrm>
            <a:off x="4695907" y="3777850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3" name="Google Shape;313;p15"/>
          <p:cNvSpPr txBox="1"/>
          <p:nvPr>
            <p:ph idx="26" type="subTitle"/>
          </p:nvPr>
        </p:nvSpPr>
        <p:spPr>
          <a:xfrm>
            <a:off x="4695907" y="3181775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4" name="Google Shape;314;p15"/>
          <p:cNvSpPr txBox="1"/>
          <p:nvPr>
            <p:ph idx="27" type="title"/>
          </p:nvPr>
        </p:nvSpPr>
        <p:spPr>
          <a:xfrm>
            <a:off x="593775" y="707062"/>
            <a:ext cx="7196400" cy="6159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2">
  <p:cSld name="CUSTOM_7_1_1_1_1_1_1_1_1_1_1_1_1_1_1_1_1_9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>
            <p:ph type="title"/>
          </p:nvPr>
        </p:nvSpPr>
        <p:spPr>
          <a:xfrm>
            <a:off x="2121700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17" name="Google Shape;317;p16"/>
          <p:cNvSpPr txBox="1"/>
          <p:nvPr>
            <p:ph idx="2" type="title"/>
          </p:nvPr>
        </p:nvSpPr>
        <p:spPr>
          <a:xfrm>
            <a:off x="3899225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18" name="Google Shape;318;p16"/>
          <p:cNvSpPr txBox="1"/>
          <p:nvPr>
            <p:ph idx="3" type="title"/>
          </p:nvPr>
        </p:nvSpPr>
        <p:spPr>
          <a:xfrm>
            <a:off x="5676475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19" name="Google Shape;319;p16"/>
          <p:cNvSpPr txBox="1"/>
          <p:nvPr>
            <p:ph idx="4" type="title"/>
          </p:nvPr>
        </p:nvSpPr>
        <p:spPr>
          <a:xfrm>
            <a:off x="7453725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0" name="Google Shape;320;p16"/>
          <p:cNvSpPr txBox="1"/>
          <p:nvPr>
            <p:ph idx="5" type="title"/>
          </p:nvPr>
        </p:nvSpPr>
        <p:spPr>
          <a:xfrm>
            <a:off x="341975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1" name="Google Shape;321;p16"/>
          <p:cNvSpPr txBox="1"/>
          <p:nvPr>
            <p:ph idx="6" type="title"/>
          </p:nvPr>
        </p:nvSpPr>
        <p:spPr>
          <a:xfrm>
            <a:off x="2184250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2" name="Google Shape;322;p16"/>
          <p:cNvSpPr txBox="1"/>
          <p:nvPr>
            <p:ph idx="7" type="title"/>
          </p:nvPr>
        </p:nvSpPr>
        <p:spPr>
          <a:xfrm>
            <a:off x="3962263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3" name="Google Shape;323;p16"/>
          <p:cNvSpPr txBox="1"/>
          <p:nvPr>
            <p:ph idx="8" type="title"/>
          </p:nvPr>
        </p:nvSpPr>
        <p:spPr>
          <a:xfrm>
            <a:off x="406525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4" name="Google Shape;324;p16"/>
          <p:cNvSpPr txBox="1"/>
          <p:nvPr>
            <p:ph idx="9" type="title"/>
          </p:nvPr>
        </p:nvSpPr>
        <p:spPr>
          <a:xfrm>
            <a:off x="5729600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5" name="Google Shape;325;p16"/>
          <p:cNvSpPr txBox="1"/>
          <p:nvPr>
            <p:ph idx="13" type="title"/>
          </p:nvPr>
        </p:nvSpPr>
        <p:spPr>
          <a:xfrm>
            <a:off x="7518138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6" name="Google Shape;326;p16"/>
          <p:cNvSpPr txBox="1"/>
          <p:nvPr>
            <p:ph idx="1" type="body"/>
          </p:nvPr>
        </p:nvSpPr>
        <p:spPr>
          <a:xfrm>
            <a:off x="223881" y="331850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7" name="Google Shape;327;p16"/>
          <p:cNvSpPr txBox="1"/>
          <p:nvPr>
            <p:ph idx="14" type="body"/>
          </p:nvPr>
        </p:nvSpPr>
        <p:spPr>
          <a:xfrm>
            <a:off x="2004019" y="331640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8" name="Google Shape;328;p16"/>
          <p:cNvSpPr txBox="1"/>
          <p:nvPr>
            <p:ph idx="15" type="body"/>
          </p:nvPr>
        </p:nvSpPr>
        <p:spPr>
          <a:xfrm>
            <a:off x="3781781" y="331745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9" name="Google Shape;329;p16"/>
          <p:cNvSpPr txBox="1"/>
          <p:nvPr>
            <p:ph idx="16" type="body"/>
          </p:nvPr>
        </p:nvSpPr>
        <p:spPr>
          <a:xfrm>
            <a:off x="5559956" y="331535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0" name="Google Shape;330;p16"/>
          <p:cNvSpPr txBox="1"/>
          <p:nvPr>
            <p:ph idx="17" type="body"/>
          </p:nvPr>
        </p:nvSpPr>
        <p:spPr>
          <a:xfrm>
            <a:off x="7341056" y="331535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1" name="Google Shape;331;p16"/>
          <p:cNvSpPr txBox="1"/>
          <p:nvPr>
            <p:ph idx="18" type="body"/>
          </p:nvPr>
        </p:nvSpPr>
        <p:spPr>
          <a:xfrm>
            <a:off x="223881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2" name="Google Shape;332;p16"/>
          <p:cNvSpPr txBox="1"/>
          <p:nvPr>
            <p:ph idx="19" type="body"/>
          </p:nvPr>
        </p:nvSpPr>
        <p:spPr>
          <a:xfrm>
            <a:off x="2004019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3" name="Google Shape;333;p16"/>
          <p:cNvSpPr txBox="1"/>
          <p:nvPr>
            <p:ph idx="20" type="body"/>
          </p:nvPr>
        </p:nvSpPr>
        <p:spPr>
          <a:xfrm>
            <a:off x="3781781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4" name="Google Shape;334;p16"/>
          <p:cNvSpPr txBox="1"/>
          <p:nvPr>
            <p:ph idx="21" type="body"/>
          </p:nvPr>
        </p:nvSpPr>
        <p:spPr>
          <a:xfrm>
            <a:off x="5559956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5" name="Google Shape;335;p16"/>
          <p:cNvSpPr txBox="1"/>
          <p:nvPr>
            <p:ph idx="22" type="body"/>
          </p:nvPr>
        </p:nvSpPr>
        <p:spPr>
          <a:xfrm>
            <a:off x="7341056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6" name="Google Shape;336;p16"/>
          <p:cNvSpPr txBox="1"/>
          <p:nvPr>
            <p:ph idx="23" type="title"/>
          </p:nvPr>
        </p:nvSpPr>
        <p:spPr>
          <a:xfrm>
            <a:off x="3782413" y="192506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37" name="Google Shape;337;p16"/>
          <p:cNvSpPr txBox="1"/>
          <p:nvPr>
            <p:ph idx="24" type="title"/>
          </p:nvPr>
        </p:nvSpPr>
        <p:spPr>
          <a:xfrm>
            <a:off x="2004613" y="192401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38" name="Google Shape;338;p16"/>
          <p:cNvSpPr txBox="1"/>
          <p:nvPr>
            <p:ph idx="25" type="title"/>
          </p:nvPr>
        </p:nvSpPr>
        <p:spPr>
          <a:xfrm>
            <a:off x="227650" y="192611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39" name="Google Shape;339;p16"/>
          <p:cNvSpPr txBox="1"/>
          <p:nvPr>
            <p:ph idx="26" type="title"/>
          </p:nvPr>
        </p:nvSpPr>
        <p:spPr>
          <a:xfrm>
            <a:off x="7340875" y="192296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0" name="Google Shape;340;p16"/>
          <p:cNvSpPr txBox="1"/>
          <p:nvPr>
            <p:ph idx="27" type="title"/>
          </p:nvPr>
        </p:nvSpPr>
        <p:spPr>
          <a:xfrm>
            <a:off x="5559375" y="192296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1" name="Google Shape;341;p16"/>
          <p:cNvSpPr txBox="1"/>
          <p:nvPr>
            <p:ph idx="28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42" name="Google Shape;342;p16"/>
          <p:cNvSpPr txBox="1"/>
          <p:nvPr>
            <p:ph idx="29" type="body"/>
          </p:nvPr>
        </p:nvSpPr>
        <p:spPr>
          <a:xfrm>
            <a:off x="223881" y="249041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3" name="Google Shape;343;p16"/>
          <p:cNvSpPr txBox="1"/>
          <p:nvPr>
            <p:ph idx="30" type="body"/>
          </p:nvPr>
        </p:nvSpPr>
        <p:spPr>
          <a:xfrm>
            <a:off x="2004019" y="248831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4" name="Google Shape;344;p16"/>
          <p:cNvSpPr txBox="1"/>
          <p:nvPr>
            <p:ph idx="31" type="body"/>
          </p:nvPr>
        </p:nvSpPr>
        <p:spPr>
          <a:xfrm>
            <a:off x="3781781" y="248936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5" name="Google Shape;345;p16"/>
          <p:cNvSpPr txBox="1"/>
          <p:nvPr>
            <p:ph idx="32" type="body"/>
          </p:nvPr>
        </p:nvSpPr>
        <p:spPr>
          <a:xfrm>
            <a:off x="5559956" y="248726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6" name="Google Shape;346;p16"/>
          <p:cNvSpPr txBox="1"/>
          <p:nvPr>
            <p:ph idx="33" type="body"/>
          </p:nvPr>
        </p:nvSpPr>
        <p:spPr>
          <a:xfrm>
            <a:off x="7341056" y="248726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1">
  <p:cSld name="CUSTOM_7_1_1_1_1_1_1_1_1_1_1_1_1_1_1_1_1_7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49" name="Google Shape;349;p17"/>
          <p:cNvSpPr txBox="1"/>
          <p:nvPr>
            <p:ph type="title"/>
          </p:nvPr>
        </p:nvSpPr>
        <p:spPr>
          <a:xfrm>
            <a:off x="594025" y="539600"/>
            <a:ext cx="7196700" cy="5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9pPr>
          </a:lstStyle>
          <a:p/>
        </p:txBody>
      </p:sp>
      <p:cxnSp>
        <p:nvCxnSpPr>
          <p:cNvPr id="350" name="Google Shape;350;p17"/>
          <p:cNvCxnSpPr/>
          <p:nvPr/>
        </p:nvCxnSpPr>
        <p:spPr>
          <a:xfrm rot="10800000">
            <a:off x="1721971" y="1322379"/>
            <a:ext cx="0" cy="322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1" name="Google Shape;351;p17"/>
          <p:cNvCxnSpPr/>
          <p:nvPr/>
        </p:nvCxnSpPr>
        <p:spPr>
          <a:xfrm rot="10800000">
            <a:off x="3185875" y="1321065"/>
            <a:ext cx="0" cy="322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2" name="Google Shape;352;p17"/>
          <p:cNvCxnSpPr/>
          <p:nvPr/>
        </p:nvCxnSpPr>
        <p:spPr>
          <a:xfrm rot="10800000">
            <a:off x="4620526" y="1322379"/>
            <a:ext cx="0" cy="322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3" name="Google Shape;353;p17"/>
          <p:cNvCxnSpPr/>
          <p:nvPr/>
        </p:nvCxnSpPr>
        <p:spPr>
          <a:xfrm rot="10800000">
            <a:off x="6053808" y="1322379"/>
            <a:ext cx="0" cy="322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4" name="Google Shape;354;p17"/>
          <p:cNvCxnSpPr/>
          <p:nvPr/>
        </p:nvCxnSpPr>
        <p:spPr>
          <a:xfrm rot="10800000">
            <a:off x="7487809" y="1321073"/>
            <a:ext cx="0" cy="322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5" name="Google Shape;355;p17"/>
          <p:cNvCxnSpPr/>
          <p:nvPr/>
        </p:nvCxnSpPr>
        <p:spPr>
          <a:xfrm rot="10800000">
            <a:off x="997162" y="4125842"/>
            <a:ext cx="75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6" name="Google Shape;356;p17"/>
          <p:cNvCxnSpPr/>
          <p:nvPr/>
        </p:nvCxnSpPr>
        <p:spPr>
          <a:xfrm rot="10800000">
            <a:off x="997162" y="3532492"/>
            <a:ext cx="75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7" name="Google Shape;357;p17"/>
          <p:cNvCxnSpPr/>
          <p:nvPr/>
        </p:nvCxnSpPr>
        <p:spPr>
          <a:xfrm rot="10800000">
            <a:off x="997162" y="2933172"/>
            <a:ext cx="75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8" name="Google Shape;358;p17"/>
          <p:cNvCxnSpPr/>
          <p:nvPr/>
        </p:nvCxnSpPr>
        <p:spPr>
          <a:xfrm rot="10800000">
            <a:off x="997162" y="2335841"/>
            <a:ext cx="75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9" name="Google Shape;359;p17"/>
          <p:cNvCxnSpPr/>
          <p:nvPr/>
        </p:nvCxnSpPr>
        <p:spPr>
          <a:xfrm rot="10800000">
            <a:off x="997162" y="1737130"/>
            <a:ext cx="75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60" name="Google Shape;360;p17"/>
          <p:cNvCxnSpPr/>
          <p:nvPr/>
        </p:nvCxnSpPr>
        <p:spPr>
          <a:xfrm rot="10800000">
            <a:off x="997686" y="4545103"/>
            <a:ext cx="75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17"/>
          <p:cNvCxnSpPr/>
          <p:nvPr/>
        </p:nvCxnSpPr>
        <p:spPr>
          <a:xfrm rot="10800000">
            <a:off x="997311" y="1316605"/>
            <a:ext cx="0" cy="323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2" name="Google Shape;362;p17"/>
          <p:cNvSpPr txBox="1"/>
          <p:nvPr>
            <p:ph idx="2" type="subTitle"/>
          </p:nvPr>
        </p:nvSpPr>
        <p:spPr>
          <a:xfrm>
            <a:off x="1730075" y="4545279"/>
            <a:ext cx="1037400" cy="3753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63" name="Google Shape;363;p17"/>
          <p:cNvSpPr txBox="1"/>
          <p:nvPr>
            <p:ph idx="3" type="subTitle"/>
          </p:nvPr>
        </p:nvSpPr>
        <p:spPr>
          <a:xfrm>
            <a:off x="3165294" y="4545279"/>
            <a:ext cx="1037400" cy="3753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64" name="Google Shape;364;p17"/>
          <p:cNvSpPr txBox="1"/>
          <p:nvPr>
            <p:ph idx="4" type="subTitle"/>
          </p:nvPr>
        </p:nvSpPr>
        <p:spPr>
          <a:xfrm>
            <a:off x="4611461" y="4545279"/>
            <a:ext cx="1037400" cy="3753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65" name="Google Shape;365;p17"/>
          <p:cNvSpPr txBox="1"/>
          <p:nvPr>
            <p:ph idx="5" type="subTitle"/>
          </p:nvPr>
        </p:nvSpPr>
        <p:spPr>
          <a:xfrm>
            <a:off x="7490421" y="4545279"/>
            <a:ext cx="1037400" cy="3753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66" name="Google Shape;366;p17"/>
          <p:cNvSpPr txBox="1"/>
          <p:nvPr>
            <p:ph idx="6" type="subTitle"/>
          </p:nvPr>
        </p:nvSpPr>
        <p:spPr>
          <a:xfrm>
            <a:off x="6052173" y="4545279"/>
            <a:ext cx="1037400" cy="3753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67" name="Google Shape;367;p17"/>
          <p:cNvSpPr txBox="1"/>
          <p:nvPr>
            <p:ph idx="7" type="subTitle"/>
          </p:nvPr>
        </p:nvSpPr>
        <p:spPr>
          <a:xfrm>
            <a:off x="286936" y="3435204"/>
            <a:ext cx="632700" cy="1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68" name="Google Shape;368;p17"/>
          <p:cNvSpPr txBox="1"/>
          <p:nvPr>
            <p:ph idx="8" type="subTitle"/>
          </p:nvPr>
        </p:nvSpPr>
        <p:spPr>
          <a:xfrm>
            <a:off x="286936" y="4047421"/>
            <a:ext cx="632700" cy="1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69" name="Google Shape;369;p17"/>
          <p:cNvSpPr txBox="1"/>
          <p:nvPr>
            <p:ph idx="9" type="subTitle"/>
          </p:nvPr>
        </p:nvSpPr>
        <p:spPr>
          <a:xfrm>
            <a:off x="286936" y="2240202"/>
            <a:ext cx="632700" cy="1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70" name="Google Shape;370;p17"/>
          <p:cNvSpPr txBox="1"/>
          <p:nvPr>
            <p:ph idx="13" type="subTitle"/>
          </p:nvPr>
        </p:nvSpPr>
        <p:spPr>
          <a:xfrm>
            <a:off x="286936" y="2859829"/>
            <a:ext cx="632700" cy="1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  <p:sp>
        <p:nvSpPr>
          <p:cNvPr id="371" name="Google Shape;371;p17"/>
          <p:cNvSpPr txBox="1"/>
          <p:nvPr>
            <p:ph idx="14" type="subTitle"/>
          </p:nvPr>
        </p:nvSpPr>
        <p:spPr>
          <a:xfrm>
            <a:off x="286936" y="1641475"/>
            <a:ext cx="632700" cy="1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b="1"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Hanken Grotesk"/>
              <a:buNone/>
              <a:defRPr b="1" sz="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2">
  <p:cSld name="CUSTOM_7_1_1_1_1_1_1_1_1_1_1_1_1_1_1_1_1_8">
    <p:bg>
      <p:bgPr>
        <a:solidFill>
          <a:schemeClr val="dk2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"/>
          <p:cNvSpPr txBox="1"/>
          <p:nvPr>
            <p:ph idx="1" type="body"/>
          </p:nvPr>
        </p:nvSpPr>
        <p:spPr>
          <a:xfrm>
            <a:off x="683262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4" name="Google Shape;374;p18"/>
          <p:cNvSpPr txBox="1"/>
          <p:nvPr>
            <p:ph idx="2" type="body"/>
          </p:nvPr>
        </p:nvSpPr>
        <p:spPr>
          <a:xfrm>
            <a:off x="461957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5" name="Google Shape;375;p18"/>
          <p:cNvSpPr txBox="1"/>
          <p:nvPr>
            <p:ph idx="3" type="body"/>
          </p:nvPr>
        </p:nvSpPr>
        <p:spPr>
          <a:xfrm>
            <a:off x="240652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6" name="Google Shape;376;p18"/>
          <p:cNvSpPr txBox="1"/>
          <p:nvPr>
            <p:ph idx="4" type="body"/>
          </p:nvPr>
        </p:nvSpPr>
        <p:spPr>
          <a:xfrm>
            <a:off x="19347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7" name="Google Shape;377;p18"/>
          <p:cNvSpPr txBox="1"/>
          <p:nvPr>
            <p:ph idx="5" type="body"/>
          </p:nvPr>
        </p:nvSpPr>
        <p:spPr>
          <a:xfrm>
            <a:off x="683137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8" name="Google Shape;378;p18"/>
          <p:cNvSpPr txBox="1"/>
          <p:nvPr>
            <p:ph idx="6" type="body"/>
          </p:nvPr>
        </p:nvSpPr>
        <p:spPr>
          <a:xfrm>
            <a:off x="461832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79" name="Google Shape;379;p18"/>
          <p:cNvSpPr txBox="1"/>
          <p:nvPr>
            <p:ph idx="7" type="body"/>
          </p:nvPr>
        </p:nvSpPr>
        <p:spPr>
          <a:xfrm>
            <a:off x="240527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0" name="Google Shape;380;p18"/>
          <p:cNvSpPr txBox="1"/>
          <p:nvPr>
            <p:ph idx="8" type="body"/>
          </p:nvPr>
        </p:nvSpPr>
        <p:spPr>
          <a:xfrm>
            <a:off x="19222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1" name="Google Shape;381;p18"/>
          <p:cNvSpPr txBox="1"/>
          <p:nvPr>
            <p:ph type="title"/>
          </p:nvPr>
        </p:nvSpPr>
        <p:spPr>
          <a:xfrm>
            <a:off x="594025" y="539600"/>
            <a:ext cx="7196700" cy="5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9pPr>
          </a:lstStyle>
          <a:p/>
        </p:txBody>
      </p:sp>
      <p:sp>
        <p:nvSpPr>
          <p:cNvPr id="382" name="Google Shape;382;p18"/>
          <p:cNvSpPr txBox="1"/>
          <p:nvPr>
            <p:ph idx="9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83" name="Google Shape;383;p18"/>
          <p:cNvSpPr txBox="1"/>
          <p:nvPr>
            <p:ph idx="13" type="title"/>
          </p:nvPr>
        </p:nvSpPr>
        <p:spPr>
          <a:xfrm>
            <a:off x="6996850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84" name="Google Shape;384;p18"/>
          <p:cNvSpPr txBox="1"/>
          <p:nvPr>
            <p:ph idx="14" type="title"/>
          </p:nvPr>
        </p:nvSpPr>
        <p:spPr>
          <a:xfrm>
            <a:off x="4783238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85" name="Google Shape;385;p18"/>
          <p:cNvSpPr txBox="1"/>
          <p:nvPr>
            <p:ph idx="15" type="title"/>
          </p:nvPr>
        </p:nvSpPr>
        <p:spPr>
          <a:xfrm>
            <a:off x="2546913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86" name="Google Shape;386;p18"/>
          <p:cNvSpPr txBox="1"/>
          <p:nvPr>
            <p:ph idx="16" type="title"/>
          </p:nvPr>
        </p:nvSpPr>
        <p:spPr>
          <a:xfrm>
            <a:off x="355638" y="1365769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87" name="Google Shape;387;p18"/>
          <p:cNvSpPr txBox="1"/>
          <p:nvPr>
            <p:ph idx="17" type="title"/>
          </p:nvPr>
        </p:nvSpPr>
        <p:spPr>
          <a:xfrm>
            <a:off x="7002200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88" name="Google Shape;388;p18"/>
          <p:cNvSpPr txBox="1"/>
          <p:nvPr>
            <p:ph idx="18" type="title"/>
          </p:nvPr>
        </p:nvSpPr>
        <p:spPr>
          <a:xfrm>
            <a:off x="4788588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89" name="Google Shape;389;p18"/>
          <p:cNvSpPr txBox="1"/>
          <p:nvPr>
            <p:ph idx="19" type="title"/>
          </p:nvPr>
        </p:nvSpPr>
        <p:spPr>
          <a:xfrm>
            <a:off x="2552263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90" name="Google Shape;390;p18"/>
          <p:cNvSpPr txBox="1"/>
          <p:nvPr>
            <p:ph idx="20" type="title"/>
          </p:nvPr>
        </p:nvSpPr>
        <p:spPr>
          <a:xfrm>
            <a:off x="360988" y="3164319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3">
  <p:cSld name="CUSTOM_7_1_1_1_1_1_1_1_1_1_1_1_1_1_1_1_1_7_1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93" name="Google Shape;393;p19"/>
          <p:cNvSpPr txBox="1"/>
          <p:nvPr>
            <p:ph type="title"/>
          </p:nvPr>
        </p:nvSpPr>
        <p:spPr>
          <a:xfrm>
            <a:off x="594025" y="539600"/>
            <a:ext cx="7196700" cy="5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9pPr>
          </a:lstStyle>
          <a:p/>
        </p:txBody>
      </p:sp>
      <p:sp>
        <p:nvSpPr>
          <p:cNvPr id="394" name="Google Shape;394;p19"/>
          <p:cNvSpPr txBox="1"/>
          <p:nvPr>
            <p:ph idx="2" type="subTitle"/>
          </p:nvPr>
        </p:nvSpPr>
        <p:spPr>
          <a:xfrm>
            <a:off x="193100" y="3780025"/>
            <a:ext cx="16332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anken Grotesk Light"/>
              <a:buNone/>
              <a:defRPr sz="4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19"/>
          <p:cNvSpPr txBox="1"/>
          <p:nvPr>
            <p:ph idx="3" type="subTitle"/>
          </p:nvPr>
        </p:nvSpPr>
        <p:spPr>
          <a:xfrm>
            <a:off x="1852425" y="4067625"/>
            <a:ext cx="2529000" cy="237600"/>
          </a:xfrm>
          <a:prstGeom prst="rect">
            <a:avLst/>
          </a:prstGeom>
        </p:spPr>
        <p:txBody>
          <a:bodyPr anchorCtr="0" anchor="t" bIns="0" lIns="5400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396" name="Google Shape;396;p19"/>
          <p:cNvSpPr txBox="1"/>
          <p:nvPr>
            <p:ph idx="4" type="subTitle"/>
          </p:nvPr>
        </p:nvSpPr>
        <p:spPr>
          <a:xfrm>
            <a:off x="193100" y="2519863"/>
            <a:ext cx="16332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anken Grotesk Light"/>
              <a:buNone/>
              <a:defRPr sz="4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19"/>
          <p:cNvSpPr txBox="1"/>
          <p:nvPr>
            <p:ph idx="5" type="subTitle"/>
          </p:nvPr>
        </p:nvSpPr>
        <p:spPr>
          <a:xfrm>
            <a:off x="1852425" y="2807463"/>
            <a:ext cx="2529000" cy="237600"/>
          </a:xfrm>
          <a:prstGeom prst="rect">
            <a:avLst/>
          </a:prstGeom>
        </p:spPr>
        <p:txBody>
          <a:bodyPr anchorCtr="0" anchor="t" bIns="0" lIns="5400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398" name="Google Shape;398;p19"/>
          <p:cNvSpPr txBox="1"/>
          <p:nvPr>
            <p:ph idx="6" type="subTitle"/>
          </p:nvPr>
        </p:nvSpPr>
        <p:spPr>
          <a:xfrm>
            <a:off x="219077" y="1259725"/>
            <a:ext cx="16332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anken Grotesk Light"/>
              <a:buNone/>
              <a:defRPr sz="4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9"/>
          <p:cNvSpPr txBox="1"/>
          <p:nvPr>
            <p:ph idx="7" type="subTitle"/>
          </p:nvPr>
        </p:nvSpPr>
        <p:spPr>
          <a:xfrm>
            <a:off x="1852425" y="1547325"/>
            <a:ext cx="2529000" cy="237600"/>
          </a:xfrm>
          <a:prstGeom prst="rect">
            <a:avLst/>
          </a:prstGeom>
        </p:spPr>
        <p:txBody>
          <a:bodyPr anchorCtr="0" anchor="t" bIns="0" lIns="5400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00" name="Google Shape;400;p19"/>
          <p:cNvSpPr txBox="1"/>
          <p:nvPr>
            <p:ph idx="8" type="body"/>
          </p:nvPr>
        </p:nvSpPr>
        <p:spPr>
          <a:xfrm>
            <a:off x="189973" y="4665450"/>
            <a:ext cx="4345200" cy="3744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1" name="Google Shape;401;p19"/>
          <p:cNvSpPr txBox="1"/>
          <p:nvPr>
            <p:ph idx="9" type="body"/>
          </p:nvPr>
        </p:nvSpPr>
        <p:spPr>
          <a:xfrm>
            <a:off x="189973" y="3405288"/>
            <a:ext cx="4345200" cy="3744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2" name="Google Shape;402;p19"/>
          <p:cNvSpPr txBox="1"/>
          <p:nvPr>
            <p:ph idx="13" type="body"/>
          </p:nvPr>
        </p:nvSpPr>
        <p:spPr>
          <a:xfrm>
            <a:off x="199273" y="2145150"/>
            <a:ext cx="4345200" cy="3744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4">
  <p:cSld name="CUSTOM_7_1_1_1_1_1_1_1_1_1_1_1_1_1_1_1_1_7_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05" name="Google Shape;405;p20"/>
          <p:cNvSpPr txBox="1"/>
          <p:nvPr>
            <p:ph type="title"/>
          </p:nvPr>
        </p:nvSpPr>
        <p:spPr>
          <a:xfrm>
            <a:off x="594025" y="539600"/>
            <a:ext cx="7196700" cy="5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9pPr>
          </a:lstStyle>
          <a:p/>
        </p:txBody>
      </p:sp>
      <p:sp>
        <p:nvSpPr>
          <p:cNvPr id="406" name="Google Shape;406;p20"/>
          <p:cNvSpPr txBox="1"/>
          <p:nvPr>
            <p:ph idx="2" type="subTitle"/>
          </p:nvPr>
        </p:nvSpPr>
        <p:spPr>
          <a:xfrm>
            <a:off x="189375" y="4264275"/>
            <a:ext cx="1529400" cy="572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Light"/>
              <a:buNone/>
              <a:defRPr sz="3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7" name="Google Shape;407;p20"/>
          <p:cNvSpPr txBox="1"/>
          <p:nvPr>
            <p:ph idx="3" type="subTitle"/>
          </p:nvPr>
        </p:nvSpPr>
        <p:spPr>
          <a:xfrm>
            <a:off x="190425" y="3693375"/>
            <a:ext cx="1529400" cy="572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Light"/>
              <a:buNone/>
              <a:defRPr sz="3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8" name="Google Shape;408;p20"/>
          <p:cNvSpPr txBox="1"/>
          <p:nvPr>
            <p:ph idx="4" type="subTitle"/>
          </p:nvPr>
        </p:nvSpPr>
        <p:spPr>
          <a:xfrm>
            <a:off x="190425" y="3118013"/>
            <a:ext cx="1529400" cy="572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Light"/>
              <a:buNone/>
              <a:defRPr sz="3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9" name="Google Shape;409;p20"/>
          <p:cNvSpPr txBox="1"/>
          <p:nvPr>
            <p:ph idx="5" type="subTitle"/>
          </p:nvPr>
        </p:nvSpPr>
        <p:spPr>
          <a:xfrm>
            <a:off x="191475" y="2547113"/>
            <a:ext cx="1529400" cy="572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Light"/>
              <a:buNone/>
              <a:defRPr sz="3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0" name="Google Shape;410;p20"/>
          <p:cNvSpPr txBox="1"/>
          <p:nvPr>
            <p:ph idx="6" type="subTitle"/>
          </p:nvPr>
        </p:nvSpPr>
        <p:spPr>
          <a:xfrm>
            <a:off x="190950" y="1971763"/>
            <a:ext cx="1529400" cy="572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Light"/>
              <a:buNone/>
              <a:defRPr sz="3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1" name="Google Shape;411;p20"/>
          <p:cNvSpPr txBox="1"/>
          <p:nvPr>
            <p:ph idx="7" type="subTitle"/>
          </p:nvPr>
        </p:nvSpPr>
        <p:spPr>
          <a:xfrm>
            <a:off x="192000" y="1400863"/>
            <a:ext cx="1529400" cy="572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Light"/>
              <a:buNone/>
              <a:defRPr sz="3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2" name="Google Shape;412;p20"/>
          <p:cNvSpPr txBox="1"/>
          <p:nvPr>
            <p:ph idx="8" type="subTitle"/>
          </p:nvPr>
        </p:nvSpPr>
        <p:spPr>
          <a:xfrm>
            <a:off x="1967073" y="2550100"/>
            <a:ext cx="12168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13" name="Google Shape;413;p20"/>
          <p:cNvSpPr txBox="1"/>
          <p:nvPr>
            <p:ph idx="9" type="subTitle"/>
          </p:nvPr>
        </p:nvSpPr>
        <p:spPr>
          <a:xfrm>
            <a:off x="1967073" y="1400875"/>
            <a:ext cx="12168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14" name="Google Shape;414;p20"/>
          <p:cNvSpPr txBox="1"/>
          <p:nvPr>
            <p:ph idx="13" type="subTitle"/>
          </p:nvPr>
        </p:nvSpPr>
        <p:spPr>
          <a:xfrm>
            <a:off x="1967073" y="1971775"/>
            <a:ext cx="12168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15" name="Google Shape;415;p20"/>
          <p:cNvSpPr txBox="1"/>
          <p:nvPr>
            <p:ph idx="14" type="subTitle"/>
          </p:nvPr>
        </p:nvSpPr>
        <p:spPr>
          <a:xfrm>
            <a:off x="1967073" y="3121000"/>
            <a:ext cx="12168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16" name="Google Shape;416;p20"/>
          <p:cNvSpPr txBox="1"/>
          <p:nvPr>
            <p:ph idx="15" type="subTitle"/>
          </p:nvPr>
        </p:nvSpPr>
        <p:spPr>
          <a:xfrm>
            <a:off x="1967073" y="4262800"/>
            <a:ext cx="12168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17" name="Google Shape;417;p20"/>
          <p:cNvSpPr txBox="1"/>
          <p:nvPr>
            <p:ph idx="16" type="subTitle"/>
          </p:nvPr>
        </p:nvSpPr>
        <p:spPr>
          <a:xfrm>
            <a:off x="1967073" y="3691900"/>
            <a:ext cx="12168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18" name="Google Shape;418;p20"/>
          <p:cNvSpPr txBox="1"/>
          <p:nvPr>
            <p:ph idx="17" type="body"/>
          </p:nvPr>
        </p:nvSpPr>
        <p:spPr>
          <a:xfrm>
            <a:off x="3741773" y="1973250"/>
            <a:ext cx="51372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9" name="Google Shape;419;p20"/>
          <p:cNvSpPr txBox="1"/>
          <p:nvPr>
            <p:ph idx="18" type="body"/>
          </p:nvPr>
        </p:nvSpPr>
        <p:spPr>
          <a:xfrm>
            <a:off x="3741773" y="2551575"/>
            <a:ext cx="51372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0" name="Google Shape;420;p20"/>
          <p:cNvSpPr txBox="1"/>
          <p:nvPr>
            <p:ph idx="19" type="body"/>
          </p:nvPr>
        </p:nvSpPr>
        <p:spPr>
          <a:xfrm>
            <a:off x="3741773" y="3122475"/>
            <a:ext cx="51372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1" name="Google Shape;421;p20"/>
          <p:cNvSpPr txBox="1"/>
          <p:nvPr>
            <p:ph idx="20" type="body"/>
          </p:nvPr>
        </p:nvSpPr>
        <p:spPr>
          <a:xfrm>
            <a:off x="3741773" y="3693375"/>
            <a:ext cx="51372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2" name="Google Shape;422;p20"/>
          <p:cNvSpPr txBox="1"/>
          <p:nvPr>
            <p:ph idx="21" type="body"/>
          </p:nvPr>
        </p:nvSpPr>
        <p:spPr>
          <a:xfrm>
            <a:off x="3741773" y="4264275"/>
            <a:ext cx="51372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3" name="Google Shape;423;p20"/>
          <p:cNvSpPr txBox="1"/>
          <p:nvPr>
            <p:ph idx="22" type="body"/>
          </p:nvPr>
        </p:nvSpPr>
        <p:spPr>
          <a:xfrm>
            <a:off x="3741773" y="1402350"/>
            <a:ext cx="5137200" cy="374400"/>
          </a:xfrm>
          <a:prstGeom prst="rect">
            <a:avLst/>
          </a:prstGeom>
        </p:spPr>
        <p:txBody>
          <a:bodyPr anchorCtr="0" anchor="t" bIns="108000" lIns="0" spcFirstLastPara="1" rIns="0" wrap="square" tIns="9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CUSTOM_7_1_1_1_1_1_1_1_1_1_1_1_1_1_1_1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322100" y="47000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4322100" y="538525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322100" y="1061300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4" type="subTitle"/>
          </p:nvPr>
        </p:nvSpPr>
        <p:spPr>
          <a:xfrm>
            <a:off x="4322100" y="1560213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322100" y="2094363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6" type="subTitle"/>
          </p:nvPr>
        </p:nvSpPr>
        <p:spPr>
          <a:xfrm>
            <a:off x="4322100" y="2605313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322100" y="3120113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8" type="subTitle"/>
          </p:nvPr>
        </p:nvSpPr>
        <p:spPr>
          <a:xfrm>
            <a:off x="4322100" y="3634825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9" type="subTitle"/>
          </p:nvPr>
        </p:nvSpPr>
        <p:spPr>
          <a:xfrm>
            <a:off x="4322100" y="4152488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3" type="subTitle"/>
          </p:nvPr>
        </p:nvSpPr>
        <p:spPr>
          <a:xfrm>
            <a:off x="4322100" y="4667200"/>
            <a:ext cx="3958800" cy="45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uton Light"/>
              <a:buNone/>
              <a:defRPr sz="28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4" type="subTitle"/>
          </p:nvPr>
        </p:nvSpPr>
        <p:spPr>
          <a:xfrm>
            <a:off x="8440475" y="35300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29" name="Google Shape;29;p3"/>
          <p:cNvSpPr txBox="1"/>
          <p:nvPr>
            <p:ph idx="15" type="subTitle"/>
          </p:nvPr>
        </p:nvSpPr>
        <p:spPr>
          <a:xfrm>
            <a:off x="8440475" y="526825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0" name="Google Shape;30;p3"/>
          <p:cNvSpPr txBox="1"/>
          <p:nvPr>
            <p:ph idx="16" type="subTitle"/>
          </p:nvPr>
        </p:nvSpPr>
        <p:spPr>
          <a:xfrm>
            <a:off x="8440475" y="1049600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1" name="Google Shape;31;p3"/>
          <p:cNvSpPr txBox="1"/>
          <p:nvPr>
            <p:ph idx="17" type="subTitle"/>
          </p:nvPr>
        </p:nvSpPr>
        <p:spPr>
          <a:xfrm>
            <a:off x="8440475" y="1548513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2" name="Google Shape;32;p3"/>
          <p:cNvSpPr txBox="1"/>
          <p:nvPr>
            <p:ph idx="18" type="subTitle"/>
          </p:nvPr>
        </p:nvSpPr>
        <p:spPr>
          <a:xfrm>
            <a:off x="8440475" y="2082663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3" name="Google Shape;33;p3"/>
          <p:cNvSpPr txBox="1"/>
          <p:nvPr>
            <p:ph idx="19" type="subTitle"/>
          </p:nvPr>
        </p:nvSpPr>
        <p:spPr>
          <a:xfrm>
            <a:off x="8440475" y="2593613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4" name="Google Shape;34;p3"/>
          <p:cNvSpPr txBox="1"/>
          <p:nvPr>
            <p:ph idx="20" type="subTitle"/>
          </p:nvPr>
        </p:nvSpPr>
        <p:spPr>
          <a:xfrm>
            <a:off x="8440475" y="3108413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5" name="Google Shape;35;p3"/>
          <p:cNvSpPr txBox="1"/>
          <p:nvPr>
            <p:ph idx="21" type="subTitle"/>
          </p:nvPr>
        </p:nvSpPr>
        <p:spPr>
          <a:xfrm>
            <a:off x="8440475" y="3623125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6" name="Google Shape;36;p3"/>
          <p:cNvSpPr txBox="1"/>
          <p:nvPr>
            <p:ph idx="22" type="subTitle"/>
          </p:nvPr>
        </p:nvSpPr>
        <p:spPr>
          <a:xfrm>
            <a:off x="8440475" y="4140788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7" name="Google Shape;37;p3"/>
          <p:cNvSpPr txBox="1"/>
          <p:nvPr>
            <p:ph idx="23" type="subTitle"/>
          </p:nvPr>
        </p:nvSpPr>
        <p:spPr>
          <a:xfrm>
            <a:off x="8440475" y="4655500"/>
            <a:ext cx="703500" cy="452700"/>
          </a:xfrm>
          <a:prstGeom prst="rect">
            <a:avLst/>
          </a:prstGeom>
        </p:spPr>
        <p:txBody>
          <a:bodyPr anchorCtr="0" anchor="ctr" bIns="0" lIns="0" spcFirstLastPara="1" rIns="72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sz="2800"/>
            </a:lvl9pPr>
          </a:lstStyle>
          <a:p/>
        </p:txBody>
      </p:sp>
      <p:sp>
        <p:nvSpPr>
          <p:cNvPr id="38" name="Google Shape;38;p3"/>
          <p:cNvSpPr txBox="1"/>
          <p:nvPr>
            <p:ph type="title"/>
          </p:nvPr>
        </p:nvSpPr>
        <p:spPr>
          <a:xfrm>
            <a:off x="594025" y="184702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folder background 2">
  <p:cSld name="CUSTOM_1_1_1_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26" name="Google Shape;426;p21"/>
          <p:cNvSpPr txBox="1"/>
          <p:nvPr>
            <p:ph idx="1" type="subTitle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7" name="Google Shape;427;p21"/>
          <p:cNvSpPr txBox="1"/>
          <p:nvPr>
            <p:ph idx="2" type="subTitle"/>
          </p:nvPr>
        </p:nvSpPr>
        <p:spPr>
          <a:xfrm>
            <a:off x="2783538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8" name="Google Shape;428;p21"/>
          <p:cNvSpPr txBox="1"/>
          <p:nvPr>
            <p:ph idx="3" type="subTitle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9" name="Google Shape;429;p21"/>
          <p:cNvSpPr txBox="1"/>
          <p:nvPr>
            <p:ph type="title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30" name="Google Shape;430;p21"/>
          <p:cNvSpPr txBox="1"/>
          <p:nvPr>
            <p:ph idx="4" type="subTitle"/>
          </p:nvPr>
        </p:nvSpPr>
        <p:spPr>
          <a:xfrm>
            <a:off x="1759000" y="3017700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21"/>
          <p:cNvSpPr txBox="1"/>
          <p:nvPr>
            <p:ph idx="5" type="subTitle"/>
          </p:nvPr>
        </p:nvSpPr>
        <p:spPr>
          <a:xfrm>
            <a:off x="1758250" y="1663775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21"/>
          <p:cNvSpPr txBox="1"/>
          <p:nvPr>
            <p:ph idx="6" type="subTitle"/>
          </p:nvPr>
        </p:nvSpPr>
        <p:spPr>
          <a:xfrm>
            <a:off x="1758250" y="2340600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21"/>
          <p:cNvSpPr txBox="1"/>
          <p:nvPr>
            <p:ph idx="7" type="subTitle"/>
          </p:nvPr>
        </p:nvSpPr>
        <p:spPr>
          <a:xfrm>
            <a:off x="1758250" y="3694800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21"/>
          <p:cNvSpPr txBox="1"/>
          <p:nvPr>
            <p:ph idx="8" type="subTitle"/>
          </p:nvPr>
        </p:nvSpPr>
        <p:spPr>
          <a:xfrm>
            <a:off x="1758250" y="4367075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21"/>
          <p:cNvSpPr txBox="1"/>
          <p:nvPr>
            <p:ph idx="9" type="subTitle"/>
          </p:nvPr>
        </p:nvSpPr>
        <p:spPr>
          <a:xfrm>
            <a:off x="228148" y="3019975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36" name="Google Shape;436;p21"/>
          <p:cNvSpPr txBox="1"/>
          <p:nvPr>
            <p:ph idx="13" type="subTitle"/>
          </p:nvPr>
        </p:nvSpPr>
        <p:spPr>
          <a:xfrm>
            <a:off x="228148" y="1666050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37" name="Google Shape;437;p21"/>
          <p:cNvSpPr txBox="1"/>
          <p:nvPr>
            <p:ph idx="14" type="subTitle"/>
          </p:nvPr>
        </p:nvSpPr>
        <p:spPr>
          <a:xfrm>
            <a:off x="228148" y="2342875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38" name="Google Shape;438;p21"/>
          <p:cNvSpPr txBox="1"/>
          <p:nvPr>
            <p:ph idx="15" type="subTitle"/>
          </p:nvPr>
        </p:nvSpPr>
        <p:spPr>
          <a:xfrm>
            <a:off x="228148" y="3697075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39" name="Google Shape;439;p21"/>
          <p:cNvSpPr txBox="1"/>
          <p:nvPr>
            <p:ph idx="16" type="subTitle"/>
          </p:nvPr>
        </p:nvSpPr>
        <p:spPr>
          <a:xfrm>
            <a:off x="228148" y="4369350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40" name="Google Shape;440;p21"/>
          <p:cNvSpPr txBox="1"/>
          <p:nvPr>
            <p:ph idx="17" type="title"/>
          </p:nvPr>
        </p:nvSpPr>
        <p:spPr>
          <a:xfrm>
            <a:off x="596525" y="753331"/>
            <a:ext cx="7062000" cy="91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1" name="Google Shape;441;p21"/>
          <p:cNvSpPr txBox="1"/>
          <p:nvPr>
            <p:ph idx="18" type="body"/>
          </p:nvPr>
        </p:nvSpPr>
        <p:spPr>
          <a:xfrm>
            <a:off x="4571300" y="4367075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2" name="Google Shape;442;p21"/>
          <p:cNvSpPr txBox="1"/>
          <p:nvPr>
            <p:ph idx="19" type="body"/>
          </p:nvPr>
        </p:nvSpPr>
        <p:spPr>
          <a:xfrm>
            <a:off x="4571300" y="3694800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3" name="Google Shape;443;p21"/>
          <p:cNvSpPr txBox="1"/>
          <p:nvPr>
            <p:ph idx="20" type="body"/>
          </p:nvPr>
        </p:nvSpPr>
        <p:spPr>
          <a:xfrm>
            <a:off x="4571300" y="3017700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4" name="Google Shape;444;p21"/>
          <p:cNvSpPr txBox="1"/>
          <p:nvPr>
            <p:ph idx="21" type="body"/>
          </p:nvPr>
        </p:nvSpPr>
        <p:spPr>
          <a:xfrm>
            <a:off x="4571300" y="2340600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5" name="Google Shape;445;p21"/>
          <p:cNvSpPr txBox="1"/>
          <p:nvPr>
            <p:ph idx="22" type="body"/>
          </p:nvPr>
        </p:nvSpPr>
        <p:spPr>
          <a:xfrm>
            <a:off x="4571300" y="1663775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folder background 3">
  <p:cSld name="CUSTOM_1_1_1_1_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2"/>
          <p:cNvSpPr/>
          <p:nvPr/>
        </p:nvSpPr>
        <p:spPr>
          <a:xfrm>
            <a:off x="912237" y="131788"/>
            <a:ext cx="2245995" cy="360013"/>
          </a:xfrm>
          <a:custGeom>
            <a:rect b="b" l="l" r="r" t="t"/>
            <a:pathLst>
              <a:path extrusionOk="0" h="45745" w="285750">
                <a:moveTo>
                  <a:pt x="85067" y="0"/>
                </a:moveTo>
                <a:lnTo>
                  <a:pt x="82600" y="39"/>
                </a:lnTo>
                <a:lnTo>
                  <a:pt x="80250" y="196"/>
                </a:lnTo>
                <a:lnTo>
                  <a:pt x="78017" y="392"/>
                </a:lnTo>
                <a:lnTo>
                  <a:pt x="75824" y="666"/>
                </a:lnTo>
                <a:lnTo>
                  <a:pt x="73748" y="1057"/>
                </a:lnTo>
                <a:lnTo>
                  <a:pt x="71751" y="1449"/>
                </a:lnTo>
                <a:lnTo>
                  <a:pt x="69871" y="1958"/>
                </a:lnTo>
                <a:lnTo>
                  <a:pt x="68030" y="2467"/>
                </a:lnTo>
                <a:lnTo>
                  <a:pt x="66307" y="3055"/>
                </a:lnTo>
                <a:lnTo>
                  <a:pt x="64662" y="3682"/>
                </a:lnTo>
                <a:lnTo>
                  <a:pt x="63095" y="4347"/>
                </a:lnTo>
                <a:lnTo>
                  <a:pt x="61607" y="5013"/>
                </a:lnTo>
                <a:lnTo>
                  <a:pt x="60197" y="5757"/>
                </a:lnTo>
                <a:lnTo>
                  <a:pt x="58905" y="6462"/>
                </a:lnTo>
                <a:lnTo>
                  <a:pt x="57651" y="7206"/>
                </a:lnTo>
                <a:lnTo>
                  <a:pt x="56476" y="7951"/>
                </a:lnTo>
                <a:lnTo>
                  <a:pt x="55419" y="8695"/>
                </a:lnTo>
                <a:lnTo>
                  <a:pt x="54401" y="9439"/>
                </a:lnTo>
                <a:lnTo>
                  <a:pt x="53461" y="10144"/>
                </a:lnTo>
                <a:lnTo>
                  <a:pt x="52599" y="10888"/>
                </a:lnTo>
                <a:lnTo>
                  <a:pt x="51816" y="11554"/>
                </a:lnTo>
                <a:lnTo>
                  <a:pt x="51111" y="12220"/>
                </a:lnTo>
                <a:lnTo>
                  <a:pt x="49897" y="13434"/>
                </a:lnTo>
                <a:lnTo>
                  <a:pt x="48996" y="14452"/>
                </a:lnTo>
                <a:lnTo>
                  <a:pt x="48330" y="15235"/>
                </a:lnTo>
                <a:lnTo>
                  <a:pt x="47821" y="15901"/>
                </a:lnTo>
                <a:lnTo>
                  <a:pt x="33447" y="32390"/>
                </a:lnTo>
                <a:lnTo>
                  <a:pt x="32429" y="33369"/>
                </a:lnTo>
                <a:lnTo>
                  <a:pt x="31371" y="34348"/>
                </a:lnTo>
                <a:lnTo>
                  <a:pt x="30314" y="35249"/>
                </a:lnTo>
                <a:lnTo>
                  <a:pt x="29217" y="36110"/>
                </a:lnTo>
                <a:lnTo>
                  <a:pt x="28160" y="36933"/>
                </a:lnTo>
                <a:lnTo>
                  <a:pt x="27063" y="37677"/>
                </a:lnTo>
                <a:lnTo>
                  <a:pt x="25967" y="38421"/>
                </a:lnTo>
                <a:lnTo>
                  <a:pt x="24870" y="39087"/>
                </a:lnTo>
                <a:lnTo>
                  <a:pt x="23773" y="39753"/>
                </a:lnTo>
                <a:lnTo>
                  <a:pt x="22677" y="40340"/>
                </a:lnTo>
                <a:lnTo>
                  <a:pt x="21580" y="40889"/>
                </a:lnTo>
                <a:lnTo>
                  <a:pt x="20483" y="41437"/>
                </a:lnTo>
                <a:lnTo>
                  <a:pt x="19348" y="41907"/>
                </a:lnTo>
                <a:lnTo>
                  <a:pt x="18251" y="42377"/>
                </a:lnTo>
                <a:lnTo>
                  <a:pt x="17154" y="42768"/>
                </a:lnTo>
                <a:lnTo>
                  <a:pt x="16058" y="43160"/>
                </a:lnTo>
                <a:lnTo>
                  <a:pt x="14961" y="43513"/>
                </a:lnTo>
                <a:lnTo>
                  <a:pt x="13865" y="43826"/>
                </a:lnTo>
                <a:lnTo>
                  <a:pt x="12807" y="44139"/>
                </a:lnTo>
                <a:lnTo>
                  <a:pt x="11750" y="44374"/>
                </a:lnTo>
                <a:lnTo>
                  <a:pt x="10692" y="44609"/>
                </a:lnTo>
                <a:lnTo>
                  <a:pt x="9635" y="44844"/>
                </a:lnTo>
                <a:lnTo>
                  <a:pt x="7559" y="45197"/>
                </a:lnTo>
                <a:lnTo>
                  <a:pt x="5561" y="45432"/>
                </a:lnTo>
                <a:lnTo>
                  <a:pt x="3642" y="45588"/>
                </a:lnTo>
                <a:lnTo>
                  <a:pt x="1762" y="45706"/>
                </a:lnTo>
                <a:lnTo>
                  <a:pt x="0" y="45745"/>
                </a:lnTo>
                <a:lnTo>
                  <a:pt x="285750" y="45745"/>
                </a:lnTo>
                <a:lnTo>
                  <a:pt x="283988" y="45706"/>
                </a:lnTo>
                <a:lnTo>
                  <a:pt x="282108" y="45588"/>
                </a:lnTo>
                <a:lnTo>
                  <a:pt x="280189" y="45432"/>
                </a:lnTo>
                <a:lnTo>
                  <a:pt x="278191" y="45197"/>
                </a:lnTo>
                <a:lnTo>
                  <a:pt x="276115" y="44844"/>
                </a:lnTo>
                <a:lnTo>
                  <a:pt x="275097" y="44609"/>
                </a:lnTo>
                <a:lnTo>
                  <a:pt x="274000" y="44374"/>
                </a:lnTo>
                <a:lnTo>
                  <a:pt x="272943" y="44139"/>
                </a:lnTo>
                <a:lnTo>
                  <a:pt x="271886" y="43826"/>
                </a:lnTo>
                <a:lnTo>
                  <a:pt x="270789" y="43513"/>
                </a:lnTo>
                <a:lnTo>
                  <a:pt x="269692" y="43160"/>
                </a:lnTo>
                <a:lnTo>
                  <a:pt x="268596" y="42768"/>
                </a:lnTo>
                <a:lnTo>
                  <a:pt x="267499" y="42377"/>
                </a:lnTo>
                <a:lnTo>
                  <a:pt x="266402" y="41907"/>
                </a:lnTo>
                <a:lnTo>
                  <a:pt x="265306" y="41437"/>
                </a:lnTo>
                <a:lnTo>
                  <a:pt x="264170" y="40889"/>
                </a:lnTo>
                <a:lnTo>
                  <a:pt x="263073" y="40340"/>
                </a:lnTo>
                <a:lnTo>
                  <a:pt x="261977" y="39753"/>
                </a:lnTo>
                <a:lnTo>
                  <a:pt x="260880" y="39087"/>
                </a:lnTo>
                <a:lnTo>
                  <a:pt x="259783" y="38421"/>
                </a:lnTo>
                <a:lnTo>
                  <a:pt x="258687" y="37677"/>
                </a:lnTo>
                <a:lnTo>
                  <a:pt x="257590" y="36933"/>
                </a:lnTo>
                <a:lnTo>
                  <a:pt x="256533" y="36110"/>
                </a:lnTo>
                <a:lnTo>
                  <a:pt x="255436" y="35249"/>
                </a:lnTo>
                <a:lnTo>
                  <a:pt x="254379" y="34348"/>
                </a:lnTo>
                <a:lnTo>
                  <a:pt x="253321" y="33369"/>
                </a:lnTo>
                <a:lnTo>
                  <a:pt x="252303" y="32390"/>
                </a:lnTo>
                <a:lnTo>
                  <a:pt x="237929" y="15901"/>
                </a:lnTo>
                <a:lnTo>
                  <a:pt x="237420" y="15235"/>
                </a:lnTo>
                <a:lnTo>
                  <a:pt x="236754" y="14452"/>
                </a:lnTo>
                <a:lnTo>
                  <a:pt x="235853" y="13434"/>
                </a:lnTo>
                <a:lnTo>
                  <a:pt x="234639" y="12220"/>
                </a:lnTo>
                <a:lnTo>
                  <a:pt x="233934" y="11554"/>
                </a:lnTo>
                <a:lnTo>
                  <a:pt x="233151" y="10888"/>
                </a:lnTo>
                <a:lnTo>
                  <a:pt x="232289" y="10144"/>
                </a:lnTo>
                <a:lnTo>
                  <a:pt x="231349" y="9439"/>
                </a:lnTo>
                <a:lnTo>
                  <a:pt x="230370" y="8695"/>
                </a:lnTo>
                <a:lnTo>
                  <a:pt x="229274" y="7951"/>
                </a:lnTo>
                <a:lnTo>
                  <a:pt x="228099" y="7206"/>
                </a:lnTo>
                <a:lnTo>
                  <a:pt x="226885" y="6462"/>
                </a:lnTo>
                <a:lnTo>
                  <a:pt x="225553" y="5757"/>
                </a:lnTo>
                <a:lnTo>
                  <a:pt x="224143" y="5013"/>
                </a:lnTo>
                <a:lnTo>
                  <a:pt x="222655" y="4347"/>
                </a:lnTo>
                <a:lnTo>
                  <a:pt x="221088" y="3682"/>
                </a:lnTo>
                <a:lnTo>
                  <a:pt x="219443" y="3055"/>
                </a:lnTo>
                <a:lnTo>
                  <a:pt x="217720" y="2467"/>
                </a:lnTo>
                <a:lnTo>
                  <a:pt x="215879" y="1958"/>
                </a:lnTo>
                <a:lnTo>
                  <a:pt x="213999" y="1449"/>
                </a:lnTo>
                <a:lnTo>
                  <a:pt x="212002" y="1057"/>
                </a:lnTo>
                <a:lnTo>
                  <a:pt x="209926" y="666"/>
                </a:lnTo>
                <a:lnTo>
                  <a:pt x="207733" y="392"/>
                </a:lnTo>
                <a:lnTo>
                  <a:pt x="205500" y="196"/>
                </a:lnTo>
                <a:lnTo>
                  <a:pt x="203150" y="39"/>
                </a:lnTo>
                <a:lnTo>
                  <a:pt x="2006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2380538" y="131788"/>
            <a:ext cx="2245995" cy="360013"/>
          </a:xfrm>
          <a:custGeom>
            <a:rect b="b" l="l" r="r" t="t"/>
            <a:pathLst>
              <a:path extrusionOk="0" h="45745" w="285750">
                <a:moveTo>
                  <a:pt x="85067" y="0"/>
                </a:moveTo>
                <a:lnTo>
                  <a:pt x="82600" y="39"/>
                </a:lnTo>
                <a:lnTo>
                  <a:pt x="80250" y="196"/>
                </a:lnTo>
                <a:lnTo>
                  <a:pt x="78017" y="392"/>
                </a:lnTo>
                <a:lnTo>
                  <a:pt x="75824" y="666"/>
                </a:lnTo>
                <a:lnTo>
                  <a:pt x="73748" y="1057"/>
                </a:lnTo>
                <a:lnTo>
                  <a:pt x="71751" y="1449"/>
                </a:lnTo>
                <a:lnTo>
                  <a:pt x="69871" y="1958"/>
                </a:lnTo>
                <a:lnTo>
                  <a:pt x="68030" y="2467"/>
                </a:lnTo>
                <a:lnTo>
                  <a:pt x="66307" y="3055"/>
                </a:lnTo>
                <a:lnTo>
                  <a:pt x="64662" y="3682"/>
                </a:lnTo>
                <a:lnTo>
                  <a:pt x="63095" y="4347"/>
                </a:lnTo>
                <a:lnTo>
                  <a:pt x="61607" y="5013"/>
                </a:lnTo>
                <a:lnTo>
                  <a:pt x="60197" y="5757"/>
                </a:lnTo>
                <a:lnTo>
                  <a:pt x="58905" y="6462"/>
                </a:lnTo>
                <a:lnTo>
                  <a:pt x="57651" y="7206"/>
                </a:lnTo>
                <a:lnTo>
                  <a:pt x="56476" y="7951"/>
                </a:lnTo>
                <a:lnTo>
                  <a:pt x="55419" y="8695"/>
                </a:lnTo>
                <a:lnTo>
                  <a:pt x="54401" y="9439"/>
                </a:lnTo>
                <a:lnTo>
                  <a:pt x="53461" y="10144"/>
                </a:lnTo>
                <a:lnTo>
                  <a:pt x="52599" y="10888"/>
                </a:lnTo>
                <a:lnTo>
                  <a:pt x="51816" y="11554"/>
                </a:lnTo>
                <a:lnTo>
                  <a:pt x="51111" y="12220"/>
                </a:lnTo>
                <a:lnTo>
                  <a:pt x="49897" y="13434"/>
                </a:lnTo>
                <a:lnTo>
                  <a:pt x="48996" y="14452"/>
                </a:lnTo>
                <a:lnTo>
                  <a:pt x="48330" y="15235"/>
                </a:lnTo>
                <a:lnTo>
                  <a:pt x="47821" y="15901"/>
                </a:lnTo>
                <a:lnTo>
                  <a:pt x="33447" y="32390"/>
                </a:lnTo>
                <a:lnTo>
                  <a:pt x="32429" y="33369"/>
                </a:lnTo>
                <a:lnTo>
                  <a:pt x="31371" y="34348"/>
                </a:lnTo>
                <a:lnTo>
                  <a:pt x="30314" y="35249"/>
                </a:lnTo>
                <a:lnTo>
                  <a:pt x="29217" y="36110"/>
                </a:lnTo>
                <a:lnTo>
                  <a:pt x="28160" y="36933"/>
                </a:lnTo>
                <a:lnTo>
                  <a:pt x="27063" y="37677"/>
                </a:lnTo>
                <a:lnTo>
                  <a:pt x="25967" y="38421"/>
                </a:lnTo>
                <a:lnTo>
                  <a:pt x="24870" y="39087"/>
                </a:lnTo>
                <a:lnTo>
                  <a:pt x="23773" y="39753"/>
                </a:lnTo>
                <a:lnTo>
                  <a:pt x="22677" y="40340"/>
                </a:lnTo>
                <a:lnTo>
                  <a:pt x="21580" y="40889"/>
                </a:lnTo>
                <a:lnTo>
                  <a:pt x="20483" y="41437"/>
                </a:lnTo>
                <a:lnTo>
                  <a:pt x="19348" y="41907"/>
                </a:lnTo>
                <a:lnTo>
                  <a:pt x="18251" y="42377"/>
                </a:lnTo>
                <a:lnTo>
                  <a:pt x="17154" y="42768"/>
                </a:lnTo>
                <a:lnTo>
                  <a:pt x="16058" y="43160"/>
                </a:lnTo>
                <a:lnTo>
                  <a:pt x="14961" y="43513"/>
                </a:lnTo>
                <a:lnTo>
                  <a:pt x="13865" y="43826"/>
                </a:lnTo>
                <a:lnTo>
                  <a:pt x="12807" y="44139"/>
                </a:lnTo>
                <a:lnTo>
                  <a:pt x="11750" y="44374"/>
                </a:lnTo>
                <a:lnTo>
                  <a:pt x="10692" y="44609"/>
                </a:lnTo>
                <a:lnTo>
                  <a:pt x="9635" y="44844"/>
                </a:lnTo>
                <a:lnTo>
                  <a:pt x="7559" y="45197"/>
                </a:lnTo>
                <a:lnTo>
                  <a:pt x="5561" y="45432"/>
                </a:lnTo>
                <a:lnTo>
                  <a:pt x="3642" y="45588"/>
                </a:lnTo>
                <a:lnTo>
                  <a:pt x="1762" y="45706"/>
                </a:lnTo>
                <a:lnTo>
                  <a:pt x="0" y="45745"/>
                </a:lnTo>
                <a:lnTo>
                  <a:pt x="285750" y="45745"/>
                </a:lnTo>
                <a:lnTo>
                  <a:pt x="283988" y="45706"/>
                </a:lnTo>
                <a:lnTo>
                  <a:pt x="282108" y="45588"/>
                </a:lnTo>
                <a:lnTo>
                  <a:pt x="280189" y="45432"/>
                </a:lnTo>
                <a:lnTo>
                  <a:pt x="278191" y="45197"/>
                </a:lnTo>
                <a:lnTo>
                  <a:pt x="276115" y="44844"/>
                </a:lnTo>
                <a:lnTo>
                  <a:pt x="275097" y="44609"/>
                </a:lnTo>
                <a:lnTo>
                  <a:pt x="274000" y="44374"/>
                </a:lnTo>
                <a:lnTo>
                  <a:pt x="272943" y="44139"/>
                </a:lnTo>
                <a:lnTo>
                  <a:pt x="271886" y="43826"/>
                </a:lnTo>
                <a:lnTo>
                  <a:pt x="270789" y="43513"/>
                </a:lnTo>
                <a:lnTo>
                  <a:pt x="269692" y="43160"/>
                </a:lnTo>
                <a:lnTo>
                  <a:pt x="268596" y="42768"/>
                </a:lnTo>
                <a:lnTo>
                  <a:pt x="267499" y="42377"/>
                </a:lnTo>
                <a:lnTo>
                  <a:pt x="266402" y="41907"/>
                </a:lnTo>
                <a:lnTo>
                  <a:pt x="265306" y="41437"/>
                </a:lnTo>
                <a:lnTo>
                  <a:pt x="264170" y="40889"/>
                </a:lnTo>
                <a:lnTo>
                  <a:pt x="263073" y="40340"/>
                </a:lnTo>
                <a:lnTo>
                  <a:pt x="261977" y="39753"/>
                </a:lnTo>
                <a:lnTo>
                  <a:pt x="260880" y="39087"/>
                </a:lnTo>
                <a:lnTo>
                  <a:pt x="259783" y="38421"/>
                </a:lnTo>
                <a:lnTo>
                  <a:pt x="258687" y="37677"/>
                </a:lnTo>
                <a:lnTo>
                  <a:pt x="257590" y="36933"/>
                </a:lnTo>
                <a:lnTo>
                  <a:pt x="256533" y="36110"/>
                </a:lnTo>
                <a:lnTo>
                  <a:pt x="255436" y="35249"/>
                </a:lnTo>
                <a:lnTo>
                  <a:pt x="254379" y="34348"/>
                </a:lnTo>
                <a:lnTo>
                  <a:pt x="253321" y="33369"/>
                </a:lnTo>
                <a:lnTo>
                  <a:pt x="252303" y="32390"/>
                </a:lnTo>
                <a:lnTo>
                  <a:pt x="237929" y="15901"/>
                </a:lnTo>
                <a:lnTo>
                  <a:pt x="237420" y="15235"/>
                </a:lnTo>
                <a:lnTo>
                  <a:pt x="236754" y="14452"/>
                </a:lnTo>
                <a:lnTo>
                  <a:pt x="235853" y="13434"/>
                </a:lnTo>
                <a:lnTo>
                  <a:pt x="234639" y="12220"/>
                </a:lnTo>
                <a:lnTo>
                  <a:pt x="233934" y="11554"/>
                </a:lnTo>
                <a:lnTo>
                  <a:pt x="233151" y="10888"/>
                </a:lnTo>
                <a:lnTo>
                  <a:pt x="232289" y="10144"/>
                </a:lnTo>
                <a:lnTo>
                  <a:pt x="231349" y="9439"/>
                </a:lnTo>
                <a:lnTo>
                  <a:pt x="230370" y="8695"/>
                </a:lnTo>
                <a:lnTo>
                  <a:pt x="229274" y="7951"/>
                </a:lnTo>
                <a:lnTo>
                  <a:pt x="228099" y="7206"/>
                </a:lnTo>
                <a:lnTo>
                  <a:pt x="226885" y="6462"/>
                </a:lnTo>
                <a:lnTo>
                  <a:pt x="225553" y="5757"/>
                </a:lnTo>
                <a:lnTo>
                  <a:pt x="224143" y="5013"/>
                </a:lnTo>
                <a:lnTo>
                  <a:pt x="222655" y="4347"/>
                </a:lnTo>
                <a:lnTo>
                  <a:pt x="221088" y="3682"/>
                </a:lnTo>
                <a:lnTo>
                  <a:pt x="219443" y="3055"/>
                </a:lnTo>
                <a:lnTo>
                  <a:pt x="217720" y="2467"/>
                </a:lnTo>
                <a:lnTo>
                  <a:pt x="215879" y="1958"/>
                </a:lnTo>
                <a:lnTo>
                  <a:pt x="213999" y="1449"/>
                </a:lnTo>
                <a:lnTo>
                  <a:pt x="212002" y="1057"/>
                </a:lnTo>
                <a:lnTo>
                  <a:pt x="209926" y="666"/>
                </a:lnTo>
                <a:lnTo>
                  <a:pt x="207733" y="392"/>
                </a:lnTo>
                <a:lnTo>
                  <a:pt x="205500" y="196"/>
                </a:lnTo>
                <a:lnTo>
                  <a:pt x="203150" y="39"/>
                </a:lnTo>
                <a:lnTo>
                  <a:pt x="2006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3825863" y="131788"/>
            <a:ext cx="2245995" cy="360013"/>
          </a:xfrm>
          <a:custGeom>
            <a:rect b="b" l="l" r="r" t="t"/>
            <a:pathLst>
              <a:path extrusionOk="0" h="45745" w="285750">
                <a:moveTo>
                  <a:pt x="85067" y="0"/>
                </a:moveTo>
                <a:lnTo>
                  <a:pt x="82600" y="39"/>
                </a:lnTo>
                <a:lnTo>
                  <a:pt x="80250" y="196"/>
                </a:lnTo>
                <a:lnTo>
                  <a:pt x="78017" y="392"/>
                </a:lnTo>
                <a:lnTo>
                  <a:pt x="75824" y="666"/>
                </a:lnTo>
                <a:lnTo>
                  <a:pt x="73748" y="1057"/>
                </a:lnTo>
                <a:lnTo>
                  <a:pt x="71751" y="1449"/>
                </a:lnTo>
                <a:lnTo>
                  <a:pt x="69871" y="1958"/>
                </a:lnTo>
                <a:lnTo>
                  <a:pt x="68030" y="2467"/>
                </a:lnTo>
                <a:lnTo>
                  <a:pt x="66307" y="3055"/>
                </a:lnTo>
                <a:lnTo>
                  <a:pt x="64662" y="3682"/>
                </a:lnTo>
                <a:lnTo>
                  <a:pt x="63095" y="4347"/>
                </a:lnTo>
                <a:lnTo>
                  <a:pt x="61607" y="5013"/>
                </a:lnTo>
                <a:lnTo>
                  <a:pt x="60197" y="5757"/>
                </a:lnTo>
                <a:lnTo>
                  <a:pt x="58905" y="6462"/>
                </a:lnTo>
                <a:lnTo>
                  <a:pt x="57651" y="7206"/>
                </a:lnTo>
                <a:lnTo>
                  <a:pt x="56476" y="7951"/>
                </a:lnTo>
                <a:lnTo>
                  <a:pt x="55419" y="8695"/>
                </a:lnTo>
                <a:lnTo>
                  <a:pt x="54401" y="9439"/>
                </a:lnTo>
                <a:lnTo>
                  <a:pt x="53461" y="10144"/>
                </a:lnTo>
                <a:lnTo>
                  <a:pt x="52599" y="10888"/>
                </a:lnTo>
                <a:lnTo>
                  <a:pt x="51816" y="11554"/>
                </a:lnTo>
                <a:lnTo>
                  <a:pt x="51111" y="12220"/>
                </a:lnTo>
                <a:lnTo>
                  <a:pt x="49897" y="13434"/>
                </a:lnTo>
                <a:lnTo>
                  <a:pt x="48996" y="14452"/>
                </a:lnTo>
                <a:lnTo>
                  <a:pt x="48330" y="15235"/>
                </a:lnTo>
                <a:lnTo>
                  <a:pt x="47821" y="15901"/>
                </a:lnTo>
                <a:lnTo>
                  <a:pt x="33447" y="32390"/>
                </a:lnTo>
                <a:lnTo>
                  <a:pt x="32429" y="33369"/>
                </a:lnTo>
                <a:lnTo>
                  <a:pt x="31371" y="34348"/>
                </a:lnTo>
                <a:lnTo>
                  <a:pt x="30314" y="35249"/>
                </a:lnTo>
                <a:lnTo>
                  <a:pt x="29217" y="36110"/>
                </a:lnTo>
                <a:lnTo>
                  <a:pt x="28160" y="36933"/>
                </a:lnTo>
                <a:lnTo>
                  <a:pt x="27063" y="37677"/>
                </a:lnTo>
                <a:lnTo>
                  <a:pt x="25967" y="38421"/>
                </a:lnTo>
                <a:lnTo>
                  <a:pt x="24870" y="39087"/>
                </a:lnTo>
                <a:lnTo>
                  <a:pt x="23773" y="39753"/>
                </a:lnTo>
                <a:lnTo>
                  <a:pt x="22677" y="40340"/>
                </a:lnTo>
                <a:lnTo>
                  <a:pt x="21580" y="40889"/>
                </a:lnTo>
                <a:lnTo>
                  <a:pt x="20483" y="41437"/>
                </a:lnTo>
                <a:lnTo>
                  <a:pt x="19348" y="41907"/>
                </a:lnTo>
                <a:lnTo>
                  <a:pt x="18251" y="42377"/>
                </a:lnTo>
                <a:lnTo>
                  <a:pt x="17154" y="42768"/>
                </a:lnTo>
                <a:lnTo>
                  <a:pt x="16058" y="43160"/>
                </a:lnTo>
                <a:lnTo>
                  <a:pt x="14961" y="43513"/>
                </a:lnTo>
                <a:lnTo>
                  <a:pt x="13865" y="43826"/>
                </a:lnTo>
                <a:lnTo>
                  <a:pt x="12807" y="44139"/>
                </a:lnTo>
                <a:lnTo>
                  <a:pt x="11750" y="44374"/>
                </a:lnTo>
                <a:lnTo>
                  <a:pt x="10692" y="44609"/>
                </a:lnTo>
                <a:lnTo>
                  <a:pt x="9635" y="44844"/>
                </a:lnTo>
                <a:lnTo>
                  <a:pt x="7559" y="45197"/>
                </a:lnTo>
                <a:lnTo>
                  <a:pt x="5561" y="45432"/>
                </a:lnTo>
                <a:lnTo>
                  <a:pt x="3642" y="45588"/>
                </a:lnTo>
                <a:lnTo>
                  <a:pt x="1762" y="45706"/>
                </a:lnTo>
                <a:lnTo>
                  <a:pt x="0" y="45745"/>
                </a:lnTo>
                <a:lnTo>
                  <a:pt x="285750" y="45745"/>
                </a:lnTo>
                <a:lnTo>
                  <a:pt x="283988" y="45706"/>
                </a:lnTo>
                <a:lnTo>
                  <a:pt x="282108" y="45588"/>
                </a:lnTo>
                <a:lnTo>
                  <a:pt x="280189" y="45432"/>
                </a:lnTo>
                <a:lnTo>
                  <a:pt x="278191" y="45197"/>
                </a:lnTo>
                <a:lnTo>
                  <a:pt x="276115" y="44844"/>
                </a:lnTo>
                <a:lnTo>
                  <a:pt x="275097" y="44609"/>
                </a:lnTo>
                <a:lnTo>
                  <a:pt x="274000" y="44374"/>
                </a:lnTo>
                <a:lnTo>
                  <a:pt x="272943" y="44139"/>
                </a:lnTo>
                <a:lnTo>
                  <a:pt x="271886" y="43826"/>
                </a:lnTo>
                <a:lnTo>
                  <a:pt x="270789" y="43513"/>
                </a:lnTo>
                <a:lnTo>
                  <a:pt x="269692" y="43160"/>
                </a:lnTo>
                <a:lnTo>
                  <a:pt x="268596" y="42768"/>
                </a:lnTo>
                <a:lnTo>
                  <a:pt x="267499" y="42377"/>
                </a:lnTo>
                <a:lnTo>
                  <a:pt x="266402" y="41907"/>
                </a:lnTo>
                <a:lnTo>
                  <a:pt x="265306" y="41437"/>
                </a:lnTo>
                <a:lnTo>
                  <a:pt x="264170" y="40889"/>
                </a:lnTo>
                <a:lnTo>
                  <a:pt x="263073" y="40340"/>
                </a:lnTo>
                <a:lnTo>
                  <a:pt x="261977" y="39753"/>
                </a:lnTo>
                <a:lnTo>
                  <a:pt x="260880" y="39087"/>
                </a:lnTo>
                <a:lnTo>
                  <a:pt x="259783" y="38421"/>
                </a:lnTo>
                <a:lnTo>
                  <a:pt x="258687" y="37677"/>
                </a:lnTo>
                <a:lnTo>
                  <a:pt x="257590" y="36933"/>
                </a:lnTo>
                <a:lnTo>
                  <a:pt x="256533" y="36110"/>
                </a:lnTo>
                <a:lnTo>
                  <a:pt x="255436" y="35249"/>
                </a:lnTo>
                <a:lnTo>
                  <a:pt x="254379" y="34348"/>
                </a:lnTo>
                <a:lnTo>
                  <a:pt x="253321" y="33369"/>
                </a:lnTo>
                <a:lnTo>
                  <a:pt x="252303" y="32390"/>
                </a:lnTo>
                <a:lnTo>
                  <a:pt x="237929" y="15901"/>
                </a:lnTo>
                <a:lnTo>
                  <a:pt x="237420" y="15235"/>
                </a:lnTo>
                <a:lnTo>
                  <a:pt x="236754" y="14452"/>
                </a:lnTo>
                <a:lnTo>
                  <a:pt x="235853" y="13434"/>
                </a:lnTo>
                <a:lnTo>
                  <a:pt x="234639" y="12220"/>
                </a:lnTo>
                <a:lnTo>
                  <a:pt x="233934" y="11554"/>
                </a:lnTo>
                <a:lnTo>
                  <a:pt x="233151" y="10888"/>
                </a:lnTo>
                <a:lnTo>
                  <a:pt x="232289" y="10144"/>
                </a:lnTo>
                <a:lnTo>
                  <a:pt x="231349" y="9439"/>
                </a:lnTo>
                <a:lnTo>
                  <a:pt x="230370" y="8695"/>
                </a:lnTo>
                <a:lnTo>
                  <a:pt x="229274" y="7951"/>
                </a:lnTo>
                <a:lnTo>
                  <a:pt x="228099" y="7206"/>
                </a:lnTo>
                <a:lnTo>
                  <a:pt x="226885" y="6462"/>
                </a:lnTo>
                <a:lnTo>
                  <a:pt x="225553" y="5757"/>
                </a:lnTo>
                <a:lnTo>
                  <a:pt x="224143" y="5013"/>
                </a:lnTo>
                <a:lnTo>
                  <a:pt x="222655" y="4347"/>
                </a:lnTo>
                <a:lnTo>
                  <a:pt x="221088" y="3682"/>
                </a:lnTo>
                <a:lnTo>
                  <a:pt x="219443" y="3055"/>
                </a:lnTo>
                <a:lnTo>
                  <a:pt x="217720" y="2467"/>
                </a:lnTo>
                <a:lnTo>
                  <a:pt x="215879" y="1958"/>
                </a:lnTo>
                <a:lnTo>
                  <a:pt x="213999" y="1449"/>
                </a:lnTo>
                <a:lnTo>
                  <a:pt x="212002" y="1057"/>
                </a:lnTo>
                <a:lnTo>
                  <a:pt x="209926" y="666"/>
                </a:lnTo>
                <a:lnTo>
                  <a:pt x="207733" y="392"/>
                </a:lnTo>
                <a:lnTo>
                  <a:pt x="205500" y="196"/>
                </a:lnTo>
                <a:lnTo>
                  <a:pt x="203150" y="39"/>
                </a:lnTo>
                <a:lnTo>
                  <a:pt x="2006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50" name="Google Shape;450;p22"/>
          <p:cNvSpPr txBox="1"/>
          <p:nvPr>
            <p:ph idx="1" type="subTitle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51" name="Google Shape;451;p22"/>
          <p:cNvSpPr txBox="1"/>
          <p:nvPr>
            <p:ph idx="2" type="subTitle"/>
          </p:nvPr>
        </p:nvSpPr>
        <p:spPr>
          <a:xfrm>
            <a:off x="2783538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grpSp>
        <p:nvGrpSpPr>
          <p:cNvPr id="452" name="Google Shape;452;p22"/>
          <p:cNvGrpSpPr/>
          <p:nvPr/>
        </p:nvGrpSpPr>
        <p:grpSpPr>
          <a:xfrm>
            <a:off x="-2450" y="131788"/>
            <a:ext cx="9144000" cy="5011712"/>
            <a:chOff x="-2450" y="131788"/>
            <a:chExt cx="9144000" cy="5011712"/>
          </a:xfrm>
        </p:grpSpPr>
        <p:sp>
          <p:nvSpPr>
            <p:cNvPr id="453" name="Google Shape;453;p22"/>
            <p:cNvSpPr/>
            <p:nvPr/>
          </p:nvSpPr>
          <p:spPr>
            <a:xfrm>
              <a:off x="-2450" y="486600"/>
              <a:ext cx="9144000" cy="4656900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5278763" y="131788"/>
              <a:ext cx="2245995" cy="360013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sp>
        <p:nvSpPr>
          <p:cNvPr id="455" name="Google Shape;455;p22"/>
          <p:cNvSpPr txBox="1"/>
          <p:nvPr>
            <p:ph idx="3" type="subTitle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56" name="Google Shape;456;p22"/>
          <p:cNvSpPr txBox="1"/>
          <p:nvPr>
            <p:ph type="title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57" name="Google Shape;457;p22"/>
          <p:cNvSpPr txBox="1"/>
          <p:nvPr>
            <p:ph idx="4" type="subTitle"/>
          </p:nvPr>
        </p:nvSpPr>
        <p:spPr>
          <a:xfrm>
            <a:off x="229085" y="1666050"/>
            <a:ext cx="1170000" cy="374400"/>
          </a:xfrm>
          <a:prstGeom prst="rect">
            <a:avLst/>
          </a:prstGeom>
        </p:spPr>
        <p:txBody>
          <a:bodyPr anchorCtr="0" anchor="t" bIns="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58" name="Google Shape;458;p22"/>
          <p:cNvSpPr txBox="1"/>
          <p:nvPr>
            <p:ph idx="5" type="subTitle"/>
          </p:nvPr>
        </p:nvSpPr>
        <p:spPr>
          <a:xfrm>
            <a:off x="229085" y="2341863"/>
            <a:ext cx="1170000" cy="374400"/>
          </a:xfrm>
          <a:prstGeom prst="rect">
            <a:avLst/>
          </a:prstGeom>
        </p:spPr>
        <p:txBody>
          <a:bodyPr anchorCtr="0" anchor="t" bIns="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59" name="Google Shape;459;p22"/>
          <p:cNvSpPr txBox="1"/>
          <p:nvPr>
            <p:ph idx="6" type="subTitle"/>
          </p:nvPr>
        </p:nvSpPr>
        <p:spPr>
          <a:xfrm>
            <a:off x="229085" y="3018975"/>
            <a:ext cx="1170000" cy="374400"/>
          </a:xfrm>
          <a:prstGeom prst="rect">
            <a:avLst/>
          </a:prstGeom>
        </p:spPr>
        <p:txBody>
          <a:bodyPr anchorCtr="0" anchor="t" bIns="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60" name="Google Shape;460;p22"/>
          <p:cNvSpPr txBox="1"/>
          <p:nvPr>
            <p:ph idx="7" type="subTitle"/>
          </p:nvPr>
        </p:nvSpPr>
        <p:spPr>
          <a:xfrm>
            <a:off x="229085" y="3694788"/>
            <a:ext cx="1170000" cy="374400"/>
          </a:xfrm>
          <a:prstGeom prst="rect">
            <a:avLst/>
          </a:prstGeom>
        </p:spPr>
        <p:txBody>
          <a:bodyPr anchorCtr="0" anchor="t" bIns="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61" name="Google Shape;461;p22"/>
          <p:cNvSpPr txBox="1"/>
          <p:nvPr>
            <p:ph idx="8" type="subTitle"/>
          </p:nvPr>
        </p:nvSpPr>
        <p:spPr>
          <a:xfrm>
            <a:off x="229085" y="4371888"/>
            <a:ext cx="1170000" cy="374400"/>
          </a:xfrm>
          <a:prstGeom prst="rect">
            <a:avLst/>
          </a:prstGeom>
        </p:spPr>
        <p:txBody>
          <a:bodyPr anchorCtr="0" anchor="t" bIns="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62" name="Google Shape;462;p22"/>
          <p:cNvSpPr txBox="1"/>
          <p:nvPr>
            <p:ph idx="9" type="title"/>
          </p:nvPr>
        </p:nvSpPr>
        <p:spPr>
          <a:xfrm>
            <a:off x="596525" y="753324"/>
            <a:ext cx="7062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3" name="Google Shape;463;p22"/>
          <p:cNvSpPr txBox="1"/>
          <p:nvPr>
            <p:ph idx="13" type="subTitle"/>
          </p:nvPr>
        </p:nvSpPr>
        <p:spPr>
          <a:xfrm>
            <a:off x="7916986" y="1436834"/>
            <a:ext cx="810000" cy="226800"/>
          </a:xfrm>
          <a:prstGeom prst="rect">
            <a:avLst/>
          </a:prstGeom>
        </p:spPr>
        <p:txBody>
          <a:bodyPr anchorCtr="0" anchor="t" bIns="72000" lIns="90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64" name="Google Shape;464;p22"/>
          <p:cNvSpPr txBox="1"/>
          <p:nvPr>
            <p:ph idx="14" type="subTitle"/>
          </p:nvPr>
        </p:nvSpPr>
        <p:spPr>
          <a:xfrm>
            <a:off x="6689861" y="1436834"/>
            <a:ext cx="810000" cy="226800"/>
          </a:xfrm>
          <a:prstGeom prst="rect">
            <a:avLst/>
          </a:prstGeom>
        </p:spPr>
        <p:txBody>
          <a:bodyPr anchorCtr="0" anchor="t" bIns="72000" lIns="90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65" name="Google Shape;465;p22"/>
          <p:cNvSpPr txBox="1"/>
          <p:nvPr>
            <p:ph idx="15" type="subTitle"/>
          </p:nvPr>
        </p:nvSpPr>
        <p:spPr>
          <a:xfrm>
            <a:off x="5462861" y="1436834"/>
            <a:ext cx="810000" cy="226800"/>
          </a:xfrm>
          <a:prstGeom prst="rect">
            <a:avLst/>
          </a:prstGeom>
        </p:spPr>
        <p:txBody>
          <a:bodyPr anchorCtr="0" anchor="t" bIns="72000" lIns="90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66" name="Google Shape;466;p22"/>
          <p:cNvSpPr txBox="1"/>
          <p:nvPr>
            <p:ph idx="16" type="subTitle"/>
          </p:nvPr>
        </p:nvSpPr>
        <p:spPr>
          <a:xfrm>
            <a:off x="4235836" y="1436834"/>
            <a:ext cx="810000" cy="226800"/>
          </a:xfrm>
          <a:prstGeom prst="rect">
            <a:avLst/>
          </a:prstGeom>
        </p:spPr>
        <p:txBody>
          <a:bodyPr anchorCtr="0" anchor="t" bIns="72000" lIns="90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67" name="Google Shape;467;p22"/>
          <p:cNvSpPr txBox="1"/>
          <p:nvPr>
            <p:ph idx="17" type="subTitle"/>
          </p:nvPr>
        </p:nvSpPr>
        <p:spPr>
          <a:xfrm>
            <a:off x="3008011" y="1436834"/>
            <a:ext cx="810000" cy="226800"/>
          </a:xfrm>
          <a:prstGeom prst="rect">
            <a:avLst/>
          </a:prstGeom>
        </p:spPr>
        <p:txBody>
          <a:bodyPr anchorCtr="0" anchor="t" bIns="72000" lIns="90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468" name="Google Shape;468;p22"/>
          <p:cNvSpPr txBox="1"/>
          <p:nvPr>
            <p:ph idx="18" type="subTitle"/>
          </p:nvPr>
        </p:nvSpPr>
        <p:spPr>
          <a:xfrm>
            <a:off x="1781686" y="1436834"/>
            <a:ext cx="810000" cy="226800"/>
          </a:xfrm>
          <a:prstGeom prst="rect">
            <a:avLst/>
          </a:prstGeom>
        </p:spPr>
        <p:txBody>
          <a:bodyPr anchorCtr="0" anchor="t" bIns="72000" lIns="90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er">
  <p:cSld name="CUSTOM_3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71" name="Google Shape;471;p23"/>
          <p:cNvSpPr txBox="1"/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/>
        </p:txBody>
      </p:sp>
      <p:sp>
        <p:nvSpPr>
          <p:cNvPr id="472" name="Google Shape;472;p23"/>
          <p:cNvSpPr txBox="1"/>
          <p:nvPr>
            <p:ph idx="1" type="body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473" name="Google Shape;473;p23"/>
          <p:cNvSpPr txBox="1"/>
          <p:nvPr>
            <p:ph idx="2" type="subTitle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23"/>
          <p:cNvSpPr txBox="1"/>
          <p:nvPr>
            <p:ph idx="3" type="subTitle"/>
          </p:nvPr>
        </p:nvSpPr>
        <p:spPr>
          <a:xfrm>
            <a:off x="5539500" y="4387200"/>
            <a:ext cx="3002400" cy="6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er 1">
  <p:cSld name="CUSTOM_3_1">
    <p:bg>
      <p:bgPr>
        <a:solidFill>
          <a:schemeClr val="dk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77" name="Google Shape;477;p24"/>
          <p:cNvSpPr txBox="1"/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/>
        </p:txBody>
      </p:sp>
      <p:sp>
        <p:nvSpPr>
          <p:cNvPr id="478" name="Google Shape;478;p24"/>
          <p:cNvSpPr txBox="1"/>
          <p:nvPr>
            <p:ph idx="1" type="body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479" name="Google Shape;479;p24"/>
          <p:cNvSpPr txBox="1"/>
          <p:nvPr>
            <p:ph idx="2" type="subTitle"/>
          </p:nvPr>
        </p:nvSpPr>
        <p:spPr>
          <a:xfrm>
            <a:off x="5539500" y="4387200"/>
            <a:ext cx="3002400" cy="6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24"/>
          <p:cNvSpPr txBox="1"/>
          <p:nvPr>
            <p:ph idx="3" type="subTitle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1 1">
  <p:cSld name="CUSTOM_7_1_1_1_1_1_1_1_1_1_1_1_1_1_1_1_1_6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"/>
          <p:cNvSpPr txBox="1"/>
          <p:nvPr>
            <p:ph type="title"/>
          </p:nvPr>
        </p:nvSpPr>
        <p:spPr>
          <a:xfrm>
            <a:off x="2184250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83" name="Google Shape;483;p25"/>
          <p:cNvSpPr txBox="1"/>
          <p:nvPr>
            <p:ph idx="2" type="title"/>
          </p:nvPr>
        </p:nvSpPr>
        <p:spPr>
          <a:xfrm>
            <a:off x="3962263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84" name="Google Shape;484;p25"/>
          <p:cNvSpPr txBox="1"/>
          <p:nvPr>
            <p:ph idx="3" type="title"/>
          </p:nvPr>
        </p:nvSpPr>
        <p:spPr>
          <a:xfrm>
            <a:off x="406525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85" name="Google Shape;485;p25"/>
          <p:cNvSpPr txBox="1"/>
          <p:nvPr>
            <p:ph idx="4" type="title"/>
          </p:nvPr>
        </p:nvSpPr>
        <p:spPr>
          <a:xfrm>
            <a:off x="5729600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86" name="Google Shape;486;p25"/>
          <p:cNvSpPr txBox="1"/>
          <p:nvPr>
            <p:ph idx="5" type="title"/>
          </p:nvPr>
        </p:nvSpPr>
        <p:spPr>
          <a:xfrm>
            <a:off x="7518138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87" name="Google Shape;487;p25"/>
          <p:cNvSpPr txBox="1"/>
          <p:nvPr>
            <p:ph idx="6" type="title"/>
          </p:nvPr>
        </p:nvSpPr>
        <p:spPr>
          <a:xfrm>
            <a:off x="2247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88" name="Google Shape;488;p25"/>
          <p:cNvSpPr txBox="1"/>
          <p:nvPr>
            <p:ph idx="7" type="title"/>
          </p:nvPr>
        </p:nvSpPr>
        <p:spPr>
          <a:xfrm>
            <a:off x="200380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89" name="Google Shape;489;p25"/>
          <p:cNvSpPr txBox="1"/>
          <p:nvPr>
            <p:ph idx="8" type="title"/>
          </p:nvPr>
        </p:nvSpPr>
        <p:spPr>
          <a:xfrm>
            <a:off x="378050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90" name="Google Shape;490;p25"/>
          <p:cNvSpPr txBox="1"/>
          <p:nvPr>
            <p:ph idx="9" type="title"/>
          </p:nvPr>
        </p:nvSpPr>
        <p:spPr>
          <a:xfrm>
            <a:off x="55586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91" name="Google Shape;491;p25"/>
          <p:cNvSpPr txBox="1"/>
          <p:nvPr>
            <p:ph idx="13" type="title"/>
          </p:nvPr>
        </p:nvSpPr>
        <p:spPr>
          <a:xfrm>
            <a:off x="73364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92" name="Google Shape;492;p25"/>
          <p:cNvSpPr txBox="1"/>
          <p:nvPr>
            <p:ph idx="14" type="title"/>
          </p:nvPr>
        </p:nvSpPr>
        <p:spPr>
          <a:xfrm>
            <a:off x="7339963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93" name="Google Shape;493;p25"/>
          <p:cNvSpPr txBox="1"/>
          <p:nvPr>
            <p:ph idx="15" type="title"/>
          </p:nvPr>
        </p:nvSpPr>
        <p:spPr>
          <a:xfrm>
            <a:off x="3780063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94" name="Google Shape;494;p25"/>
          <p:cNvSpPr txBox="1"/>
          <p:nvPr>
            <p:ph idx="16" type="title"/>
          </p:nvPr>
        </p:nvSpPr>
        <p:spPr>
          <a:xfrm>
            <a:off x="5557163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95" name="Google Shape;495;p25"/>
          <p:cNvSpPr txBox="1"/>
          <p:nvPr>
            <p:ph idx="17" type="title"/>
          </p:nvPr>
        </p:nvSpPr>
        <p:spPr>
          <a:xfrm>
            <a:off x="227650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96" name="Google Shape;496;p25"/>
          <p:cNvSpPr txBox="1"/>
          <p:nvPr>
            <p:ph idx="18" type="title"/>
          </p:nvPr>
        </p:nvSpPr>
        <p:spPr>
          <a:xfrm>
            <a:off x="2004750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97" name="Google Shape;497;p25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98" name="Google Shape;498;p25"/>
          <p:cNvSpPr txBox="1"/>
          <p:nvPr>
            <p:ph idx="19" type="body"/>
          </p:nvPr>
        </p:nvSpPr>
        <p:spPr>
          <a:xfrm>
            <a:off x="223881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99" name="Google Shape;499;p25"/>
          <p:cNvSpPr txBox="1"/>
          <p:nvPr>
            <p:ph idx="20" type="body"/>
          </p:nvPr>
        </p:nvSpPr>
        <p:spPr>
          <a:xfrm>
            <a:off x="2004019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0" name="Google Shape;500;p25"/>
          <p:cNvSpPr txBox="1"/>
          <p:nvPr>
            <p:ph idx="21" type="body"/>
          </p:nvPr>
        </p:nvSpPr>
        <p:spPr>
          <a:xfrm>
            <a:off x="3780063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1" name="Google Shape;501;p25"/>
          <p:cNvSpPr txBox="1"/>
          <p:nvPr>
            <p:ph idx="22" type="body"/>
          </p:nvPr>
        </p:nvSpPr>
        <p:spPr>
          <a:xfrm>
            <a:off x="5557163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2" name="Google Shape;502;p25"/>
          <p:cNvSpPr txBox="1"/>
          <p:nvPr>
            <p:ph idx="23" type="body"/>
          </p:nvPr>
        </p:nvSpPr>
        <p:spPr>
          <a:xfrm>
            <a:off x="7334263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3" name="Google Shape;503;p25"/>
          <p:cNvSpPr txBox="1"/>
          <p:nvPr>
            <p:ph idx="24" type="body"/>
          </p:nvPr>
        </p:nvSpPr>
        <p:spPr>
          <a:xfrm>
            <a:off x="226606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4" name="Google Shape;504;p25"/>
          <p:cNvSpPr txBox="1"/>
          <p:nvPr>
            <p:ph idx="25" type="body"/>
          </p:nvPr>
        </p:nvSpPr>
        <p:spPr>
          <a:xfrm>
            <a:off x="2006744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5" name="Google Shape;505;p25"/>
          <p:cNvSpPr txBox="1"/>
          <p:nvPr>
            <p:ph idx="26" type="body"/>
          </p:nvPr>
        </p:nvSpPr>
        <p:spPr>
          <a:xfrm>
            <a:off x="3782788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6" name="Google Shape;506;p25"/>
          <p:cNvSpPr txBox="1"/>
          <p:nvPr>
            <p:ph idx="27" type="body"/>
          </p:nvPr>
        </p:nvSpPr>
        <p:spPr>
          <a:xfrm>
            <a:off x="5559888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7" name="Google Shape;507;p25"/>
          <p:cNvSpPr txBox="1"/>
          <p:nvPr>
            <p:ph idx="28" type="body"/>
          </p:nvPr>
        </p:nvSpPr>
        <p:spPr>
          <a:xfrm>
            <a:off x="7339713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8" name="Google Shape;508;p25"/>
          <p:cNvSpPr txBox="1"/>
          <p:nvPr>
            <p:ph idx="29" type="body"/>
          </p:nvPr>
        </p:nvSpPr>
        <p:spPr>
          <a:xfrm>
            <a:off x="223519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09" name="Google Shape;509;p25"/>
          <p:cNvSpPr txBox="1"/>
          <p:nvPr>
            <p:ph idx="30" type="body"/>
          </p:nvPr>
        </p:nvSpPr>
        <p:spPr>
          <a:xfrm>
            <a:off x="2003656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0" name="Google Shape;510;p25"/>
          <p:cNvSpPr txBox="1"/>
          <p:nvPr>
            <p:ph idx="31" type="body"/>
          </p:nvPr>
        </p:nvSpPr>
        <p:spPr>
          <a:xfrm>
            <a:off x="3779701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1" name="Google Shape;511;p25"/>
          <p:cNvSpPr txBox="1"/>
          <p:nvPr>
            <p:ph idx="32" type="body"/>
          </p:nvPr>
        </p:nvSpPr>
        <p:spPr>
          <a:xfrm>
            <a:off x="5556800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2" name="Google Shape;512;p25"/>
          <p:cNvSpPr txBox="1"/>
          <p:nvPr>
            <p:ph idx="33" type="body"/>
          </p:nvPr>
        </p:nvSpPr>
        <p:spPr>
          <a:xfrm>
            <a:off x="7336626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5" name="Google Shape;51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20" name="Google Shape;52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23" name="Google Shape;523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4" name="Google Shape;524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Folder Orange">
  <p:cSld name="CUSTOM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idx="1" type="subTitle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2" type="subTitle"/>
          </p:nvPr>
        </p:nvSpPr>
        <p:spPr>
          <a:xfrm>
            <a:off x="2783538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" name="Google Shape;42;p4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3" name="Google Shape;43;p4"/>
          <p:cNvSpPr txBox="1"/>
          <p:nvPr>
            <p:ph idx="3" type="subTitle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4" type="subTitle"/>
          </p:nvPr>
        </p:nvSpPr>
        <p:spPr>
          <a:xfrm>
            <a:off x="57241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type="title"/>
          </p:nvPr>
        </p:nvSpPr>
        <p:spPr>
          <a:xfrm>
            <a:off x="1399000" y="2328176"/>
            <a:ext cx="6881700" cy="781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Hanken Grotesk Light"/>
              <a:buNone/>
              <a:defRPr sz="4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4"/>
          <p:cNvSpPr txBox="1"/>
          <p:nvPr>
            <p:ph idx="5" type="title"/>
          </p:nvPr>
        </p:nvSpPr>
        <p:spPr>
          <a:xfrm>
            <a:off x="1399000" y="3779000"/>
            <a:ext cx="6881700" cy="7740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Hanken Grotesk Light"/>
              <a:buNone/>
              <a:defRPr sz="4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4"/>
          <p:cNvSpPr txBox="1"/>
          <p:nvPr>
            <p:ph idx="6" type="title"/>
          </p:nvPr>
        </p:nvSpPr>
        <p:spPr>
          <a:xfrm>
            <a:off x="1399000" y="858998"/>
            <a:ext cx="6881700" cy="781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Hanken Grotesk Light"/>
              <a:buNone/>
              <a:defRPr sz="4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4"/>
          <p:cNvSpPr/>
          <p:nvPr/>
        </p:nvSpPr>
        <p:spPr>
          <a:xfrm>
            <a:off x="1399001" y="4559050"/>
            <a:ext cx="1440300" cy="252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399026" y="3106187"/>
            <a:ext cx="1440300" cy="252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399001" y="1640387"/>
            <a:ext cx="1440300" cy="252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1" name="Google Shape;51;p4"/>
          <p:cNvSpPr txBox="1"/>
          <p:nvPr>
            <p:ph idx="7" type="title"/>
          </p:nvPr>
        </p:nvSpPr>
        <p:spPr>
          <a:xfrm>
            <a:off x="1552450" y="3144818"/>
            <a:ext cx="1133400" cy="176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8" type="title"/>
          </p:nvPr>
        </p:nvSpPr>
        <p:spPr>
          <a:xfrm>
            <a:off x="1552450" y="4601474"/>
            <a:ext cx="1133400" cy="176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53" name="Google Shape;53;p4"/>
          <p:cNvSpPr txBox="1"/>
          <p:nvPr>
            <p:ph idx="9" type="title"/>
          </p:nvPr>
        </p:nvSpPr>
        <p:spPr>
          <a:xfrm>
            <a:off x="1552450" y="1678277"/>
            <a:ext cx="1133400" cy="176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54" name="Google Shape;54;p4"/>
          <p:cNvSpPr/>
          <p:nvPr>
            <p:ph idx="13" type="pic"/>
          </p:nvPr>
        </p:nvSpPr>
        <p:spPr>
          <a:xfrm>
            <a:off x="325850" y="928525"/>
            <a:ext cx="930900" cy="930900"/>
          </a:xfrm>
          <a:prstGeom prst="roundRect">
            <a:avLst>
              <a:gd fmla="val 12343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4"/>
          <p:cNvSpPr/>
          <p:nvPr>
            <p:ph idx="14" type="pic"/>
          </p:nvPr>
        </p:nvSpPr>
        <p:spPr>
          <a:xfrm>
            <a:off x="325850" y="2396325"/>
            <a:ext cx="930900" cy="930900"/>
          </a:xfrm>
          <a:prstGeom prst="roundRect">
            <a:avLst>
              <a:gd fmla="val 12343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4"/>
          <p:cNvSpPr/>
          <p:nvPr>
            <p:ph idx="15" type="pic"/>
          </p:nvPr>
        </p:nvSpPr>
        <p:spPr>
          <a:xfrm>
            <a:off x="325850" y="3849175"/>
            <a:ext cx="930900" cy="930900"/>
          </a:xfrm>
          <a:prstGeom prst="roundRect">
            <a:avLst>
              <a:gd fmla="val 12343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4"/>
          <p:cNvSpPr txBox="1"/>
          <p:nvPr>
            <p:ph idx="16" type="body"/>
          </p:nvPr>
        </p:nvSpPr>
        <p:spPr>
          <a:xfrm>
            <a:off x="3060150" y="1598250"/>
            <a:ext cx="5311800" cy="403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7" type="body"/>
          </p:nvPr>
        </p:nvSpPr>
        <p:spPr>
          <a:xfrm>
            <a:off x="3060150" y="3108200"/>
            <a:ext cx="5311800" cy="403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18" type="body"/>
          </p:nvPr>
        </p:nvSpPr>
        <p:spPr>
          <a:xfrm>
            <a:off x="3060150" y="4553025"/>
            <a:ext cx="5311800" cy="403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9" name="Google Shape;529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4" name="Google Shape;534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5" name="Google Shape;535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0" name="Google Shape;540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7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44" name="Google Shape;544;p37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5" name="Google Shape;545;p37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6" name="Google Shape;546;p37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7" name="Google Shape;547;p37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8" name="Google Shape;548;p37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9" name="Google Shape;549;p37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52" name="Google Shape;552;p38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53" name="Google Shape;553;p38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6" name="Google Shape;556;p39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57" name="Google Shape;557;p39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58" name="Google Shape;558;p39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9" name="Google Shape;559;p39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62" name="Google Shape;562;p40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63" name="Google Shape;563;p4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4" name="Google Shape;564;p40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5" name="Google Shape;565;p40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6" name="Google Shape;566;p40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7" name="Google Shape;567;p40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Folder Orange 2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2" name="Google Shape;62;p5"/>
          <p:cNvSpPr txBox="1"/>
          <p:nvPr>
            <p:ph idx="1" type="subTitle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2" type="subTitle"/>
          </p:nvPr>
        </p:nvSpPr>
        <p:spPr>
          <a:xfrm>
            <a:off x="2783538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3" type="subTitle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4" type="subTitle"/>
          </p:nvPr>
        </p:nvSpPr>
        <p:spPr>
          <a:xfrm>
            <a:off x="57241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type="title"/>
          </p:nvPr>
        </p:nvSpPr>
        <p:spPr>
          <a:xfrm>
            <a:off x="596525" y="753331"/>
            <a:ext cx="7062000" cy="855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5" type="title"/>
          </p:nvPr>
        </p:nvSpPr>
        <p:spPr>
          <a:xfrm>
            <a:off x="1279000" y="2812875"/>
            <a:ext cx="224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6" type="title"/>
          </p:nvPr>
        </p:nvSpPr>
        <p:spPr>
          <a:xfrm>
            <a:off x="1279000" y="3854630"/>
            <a:ext cx="224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7" type="title"/>
          </p:nvPr>
        </p:nvSpPr>
        <p:spPr>
          <a:xfrm>
            <a:off x="4917850" y="1749478"/>
            <a:ext cx="224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5"/>
          <p:cNvSpPr txBox="1"/>
          <p:nvPr>
            <p:ph idx="8" type="title"/>
          </p:nvPr>
        </p:nvSpPr>
        <p:spPr>
          <a:xfrm>
            <a:off x="4917850" y="3854630"/>
            <a:ext cx="224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5"/>
          <p:cNvSpPr txBox="1"/>
          <p:nvPr>
            <p:ph idx="9" type="title"/>
          </p:nvPr>
        </p:nvSpPr>
        <p:spPr>
          <a:xfrm>
            <a:off x="4925175" y="2812875"/>
            <a:ext cx="224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5"/>
          <p:cNvSpPr/>
          <p:nvPr>
            <p:ph idx="13" type="pic"/>
          </p:nvPr>
        </p:nvSpPr>
        <p:spPr>
          <a:xfrm>
            <a:off x="4021150" y="1690575"/>
            <a:ext cx="735600" cy="73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" name="Google Shape;73;p5"/>
          <p:cNvSpPr/>
          <p:nvPr>
            <p:ph idx="14" type="pic"/>
          </p:nvPr>
        </p:nvSpPr>
        <p:spPr>
          <a:xfrm>
            <a:off x="4021150" y="2738375"/>
            <a:ext cx="735600" cy="73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" name="Google Shape;74;p5"/>
          <p:cNvSpPr/>
          <p:nvPr>
            <p:ph idx="15" type="pic"/>
          </p:nvPr>
        </p:nvSpPr>
        <p:spPr>
          <a:xfrm>
            <a:off x="4021150" y="3789600"/>
            <a:ext cx="735600" cy="73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" name="Google Shape;75;p5"/>
          <p:cNvSpPr/>
          <p:nvPr>
            <p:ph idx="16" type="pic"/>
          </p:nvPr>
        </p:nvSpPr>
        <p:spPr>
          <a:xfrm>
            <a:off x="377300" y="1690575"/>
            <a:ext cx="735600" cy="73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5"/>
          <p:cNvSpPr/>
          <p:nvPr>
            <p:ph idx="17" type="pic"/>
          </p:nvPr>
        </p:nvSpPr>
        <p:spPr>
          <a:xfrm>
            <a:off x="377300" y="2738375"/>
            <a:ext cx="735600" cy="73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" name="Google Shape;77;p5"/>
          <p:cNvSpPr/>
          <p:nvPr>
            <p:ph idx="18" type="pic"/>
          </p:nvPr>
        </p:nvSpPr>
        <p:spPr>
          <a:xfrm>
            <a:off x="377300" y="3789600"/>
            <a:ext cx="735600" cy="73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" name="Google Shape;78;p5"/>
          <p:cNvSpPr txBox="1"/>
          <p:nvPr>
            <p:ph idx="19" type="title"/>
          </p:nvPr>
        </p:nvSpPr>
        <p:spPr>
          <a:xfrm>
            <a:off x="1279000" y="1749478"/>
            <a:ext cx="2242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5"/>
          <p:cNvSpPr txBox="1"/>
          <p:nvPr>
            <p:ph idx="20" type="body"/>
          </p:nvPr>
        </p:nvSpPr>
        <p:spPr>
          <a:xfrm>
            <a:off x="1279000" y="2100550"/>
            <a:ext cx="2242800" cy="262500"/>
          </a:xfrm>
          <a:prstGeom prst="rect">
            <a:avLst/>
          </a:prstGeom>
        </p:spPr>
        <p:txBody>
          <a:bodyPr anchorCtr="0" anchor="t" bIns="91425" lIns="91425" spcFirstLastPara="1" rIns="91425" wrap="square" tIns="36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21" type="body"/>
          </p:nvPr>
        </p:nvSpPr>
        <p:spPr>
          <a:xfrm>
            <a:off x="1279000" y="4205800"/>
            <a:ext cx="2242800" cy="262500"/>
          </a:xfrm>
          <a:prstGeom prst="rect">
            <a:avLst/>
          </a:prstGeom>
        </p:spPr>
        <p:txBody>
          <a:bodyPr anchorCtr="0" anchor="t" bIns="91425" lIns="91425" spcFirstLastPara="1" rIns="91425" wrap="square" tIns="36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1" name="Google Shape;81;p5"/>
          <p:cNvSpPr txBox="1"/>
          <p:nvPr>
            <p:ph idx="22" type="body"/>
          </p:nvPr>
        </p:nvSpPr>
        <p:spPr>
          <a:xfrm>
            <a:off x="1279000" y="3164025"/>
            <a:ext cx="2242800" cy="262500"/>
          </a:xfrm>
          <a:prstGeom prst="rect">
            <a:avLst/>
          </a:prstGeom>
        </p:spPr>
        <p:txBody>
          <a:bodyPr anchorCtr="0" anchor="t" bIns="91425" lIns="91425" spcFirstLastPara="1" rIns="91425" wrap="square" tIns="36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2" name="Google Shape;82;p5"/>
          <p:cNvSpPr txBox="1"/>
          <p:nvPr>
            <p:ph idx="23" type="body"/>
          </p:nvPr>
        </p:nvSpPr>
        <p:spPr>
          <a:xfrm>
            <a:off x="4917850" y="2100550"/>
            <a:ext cx="2242800" cy="262500"/>
          </a:xfrm>
          <a:prstGeom prst="rect">
            <a:avLst/>
          </a:prstGeom>
        </p:spPr>
        <p:txBody>
          <a:bodyPr anchorCtr="0" anchor="t" bIns="91425" lIns="91425" spcFirstLastPara="1" rIns="91425" wrap="square" tIns="36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24" type="body"/>
          </p:nvPr>
        </p:nvSpPr>
        <p:spPr>
          <a:xfrm>
            <a:off x="4917850" y="4205800"/>
            <a:ext cx="2242800" cy="262500"/>
          </a:xfrm>
          <a:prstGeom prst="rect">
            <a:avLst/>
          </a:prstGeom>
        </p:spPr>
        <p:txBody>
          <a:bodyPr anchorCtr="0" anchor="t" bIns="91425" lIns="91425" spcFirstLastPara="1" rIns="91425" wrap="square" tIns="36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25" type="body"/>
          </p:nvPr>
        </p:nvSpPr>
        <p:spPr>
          <a:xfrm>
            <a:off x="4917850" y="3164025"/>
            <a:ext cx="2242800" cy="262500"/>
          </a:xfrm>
          <a:prstGeom prst="rect">
            <a:avLst/>
          </a:prstGeom>
        </p:spPr>
        <p:txBody>
          <a:bodyPr anchorCtr="0" anchor="t" bIns="91425" lIns="91425" spcFirstLastPara="1" rIns="91425" wrap="square" tIns="36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1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70" name="Google Shape;570;p41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71" name="Google Shape;571;p41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72" name="Google Shape;572;p41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73" name="Google Shape;573;p41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74" name="Google Shape;574;p41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5" name="Google Shape;575;p41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6" name="Google Shape;576;p41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7" name="Google Shape;577;p41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80" name="Google Shape;580;p4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3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3" name="Google Shape;583;p43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p43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43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6" name="Google Shape;58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87" name="Google Shape;587;p43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8" name="Google Shape;588;p43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1" name="Google Shape;591;p44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2" name="Google Shape;592;p44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44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4" name="Google Shape;594;p44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5" name="Google Shape;595;p44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6" name="Google Shape;59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97" name="Google Shape;597;p44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8" name="Google Shape;598;p44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9" name="Google Shape;599;p44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5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6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6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6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46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7" name="Google Shape;607;p46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46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46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610" name="Google Shape;610;p46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11" name="Google Shape;611;p46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46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Folder">
  <p:cSld name="BLANK_1_1_1_1"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6"/>
          <p:cNvGrpSpPr/>
          <p:nvPr/>
        </p:nvGrpSpPr>
        <p:grpSpPr>
          <a:xfrm>
            <a:off x="228600" y="210088"/>
            <a:ext cx="8686800" cy="4676475"/>
            <a:chOff x="228600" y="210088"/>
            <a:chExt cx="8686800" cy="4676475"/>
          </a:xfrm>
        </p:grpSpPr>
        <p:sp>
          <p:nvSpPr>
            <p:cNvPr id="87" name="Google Shape;87;p6"/>
            <p:cNvSpPr/>
            <p:nvPr/>
          </p:nvSpPr>
          <p:spPr>
            <a:xfrm>
              <a:off x="228600" y="566563"/>
              <a:ext cx="8686800" cy="4320000"/>
            </a:xfrm>
            <a:prstGeom prst="roundRect">
              <a:avLst>
                <a:gd fmla="val 5406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912237" y="210088"/>
              <a:ext cx="2245995" cy="360013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sp>
        <p:nvSpPr>
          <p:cNvPr id="89" name="Google Shape;89;p6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0" name="Google Shape;90;p6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b="1"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b="1"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b="1"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b="1"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b="1"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b="1" sz="1200"/>
            </a:lvl9pPr>
          </a:lstStyle>
          <a:p/>
        </p:txBody>
      </p:sp>
      <p:sp>
        <p:nvSpPr>
          <p:cNvPr id="91" name="Google Shape;91;p6"/>
          <p:cNvSpPr txBox="1"/>
          <p:nvPr>
            <p:ph type="title"/>
          </p:nvPr>
        </p:nvSpPr>
        <p:spPr>
          <a:xfrm>
            <a:off x="593775" y="984700"/>
            <a:ext cx="7948200" cy="22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_1_1_1_1_1_1_1_1_1_1_1_1_1_1_1_1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-2450" y="4759975"/>
            <a:ext cx="9150600" cy="383400"/>
          </a:xfrm>
          <a:prstGeom prst="rect">
            <a:avLst/>
          </a:prstGeom>
        </p:spPr>
        <p:txBody>
          <a:bodyPr anchorCtr="0" anchor="ctr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14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cxnSp>
        <p:nvCxnSpPr>
          <p:cNvPr id="94" name="Google Shape;94;p7"/>
          <p:cNvCxnSpPr/>
          <p:nvPr/>
        </p:nvCxnSpPr>
        <p:spPr>
          <a:xfrm rot="10800000">
            <a:off x="-2100" y="4759975"/>
            <a:ext cx="914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7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6" name="Google Shape;96;p7"/>
          <p:cNvSpPr txBox="1"/>
          <p:nvPr>
            <p:ph idx="2" type="title"/>
          </p:nvPr>
        </p:nvSpPr>
        <p:spPr>
          <a:xfrm>
            <a:off x="850" y="1078988"/>
            <a:ext cx="9144000" cy="3598800"/>
          </a:xfrm>
          <a:prstGeom prst="rect">
            <a:avLst/>
          </a:prstGeom>
        </p:spPr>
        <p:txBody>
          <a:bodyPr anchorCtr="0" anchor="t" bIns="108000" lIns="252000" spcFirstLastPara="1" rIns="2520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7" name="Google Shape;97;p7"/>
          <p:cNvGrpSpPr/>
          <p:nvPr/>
        </p:nvGrpSpPr>
        <p:grpSpPr>
          <a:xfrm>
            <a:off x="1724267" y="547463"/>
            <a:ext cx="658200" cy="449397"/>
            <a:chOff x="2467317" y="547413"/>
            <a:chExt cx="658200" cy="449397"/>
          </a:xfrm>
        </p:grpSpPr>
        <p:sp>
          <p:nvSpPr>
            <p:cNvPr id="98" name="Google Shape;98;p7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fmla="val 5925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2507750" y="547413"/>
              <a:ext cx="269319" cy="43229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981142" y="547476"/>
            <a:ext cx="658200" cy="449397"/>
            <a:chOff x="2467317" y="547413"/>
            <a:chExt cx="658200" cy="449397"/>
          </a:xfrm>
        </p:grpSpPr>
        <p:sp>
          <p:nvSpPr>
            <p:cNvPr id="101" name="Google Shape;101;p7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fmla="val 592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507750" y="547413"/>
              <a:ext cx="269319" cy="43229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103" name="Google Shape;103;p7"/>
          <p:cNvGrpSpPr/>
          <p:nvPr/>
        </p:nvGrpSpPr>
        <p:grpSpPr>
          <a:xfrm>
            <a:off x="2467317" y="547413"/>
            <a:ext cx="658200" cy="449397"/>
            <a:chOff x="2467317" y="547413"/>
            <a:chExt cx="658200" cy="449397"/>
          </a:xfrm>
        </p:grpSpPr>
        <p:sp>
          <p:nvSpPr>
            <p:cNvPr id="104" name="Google Shape;104;p7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fmla="val 592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2507750" y="547413"/>
              <a:ext cx="269319" cy="43229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238017" y="549426"/>
            <a:ext cx="658200" cy="449397"/>
            <a:chOff x="2467317" y="547413"/>
            <a:chExt cx="658200" cy="449397"/>
          </a:xfrm>
        </p:grpSpPr>
        <p:sp>
          <p:nvSpPr>
            <p:cNvPr id="107" name="Google Shape;107;p7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fmla="val 59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507750" y="547413"/>
              <a:ext cx="269319" cy="43229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s Grey">
  <p:cSld name="BLANK_1_1_1_1_1_1_1_1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172350" y="1093875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111" name="Google Shape;111;p8"/>
          <p:cNvSpPr txBox="1"/>
          <p:nvPr>
            <p:ph idx="2" type="subTitle"/>
          </p:nvPr>
        </p:nvSpPr>
        <p:spPr>
          <a:xfrm>
            <a:off x="357425" y="2974373"/>
            <a:ext cx="2048400" cy="3906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"/>
          <p:cNvSpPr txBox="1"/>
          <p:nvPr>
            <p:ph idx="3" type="subTitle"/>
          </p:nvPr>
        </p:nvSpPr>
        <p:spPr>
          <a:xfrm>
            <a:off x="357425" y="718250"/>
            <a:ext cx="2048400" cy="378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9pPr>
          </a:lstStyle>
          <a:p/>
        </p:txBody>
      </p:sp>
      <p:sp>
        <p:nvSpPr>
          <p:cNvPr id="113" name="Google Shape;113;p8"/>
          <p:cNvSpPr txBox="1"/>
          <p:nvPr>
            <p:ph idx="4" type="body"/>
          </p:nvPr>
        </p:nvSpPr>
        <p:spPr>
          <a:xfrm>
            <a:off x="172350" y="3362406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114" name="Google Shape;114;p8"/>
          <p:cNvSpPr txBox="1"/>
          <p:nvPr>
            <p:ph idx="5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5" name="Google Shape;115;p8"/>
          <p:cNvSpPr txBox="1"/>
          <p:nvPr>
            <p:ph idx="6" type="subTitle"/>
          </p:nvPr>
        </p:nvSpPr>
        <p:spPr>
          <a:xfrm>
            <a:off x="4814750" y="717075"/>
            <a:ext cx="2048400" cy="378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9pPr>
          </a:lstStyle>
          <a:p/>
        </p:txBody>
      </p:sp>
      <p:sp>
        <p:nvSpPr>
          <p:cNvPr id="116" name="Google Shape;116;p8"/>
          <p:cNvSpPr txBox="1"/>
          <p:nvPr>
            <p:ph idx="7" type="body"/>
          </p:nvPr>
        </p:nvSpPr>
        <p:spPr>
          <a:xfrm>
            <a:off x="4629675" y="1092700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117" name="Google Shape;117;p8"/>
          <p:cNvSpPr txBox="1"/>
          <p:nvPr>
            <p:ph idx="8" type="subTitle"/>
          </p:nvPr>
        </p:nvSpPr>
        <p:spPr>
          <a:xfrm>
            <a:off x="4814750" y="3003375"/>
            <a:ext cx="2048400" cy="378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9" type="body"/>
          </p:nvPr>
        </p:nvSpPr>
        <p:spPr>
          <a:xfrm>
            <a:off x="4629675" y="3379000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Data folders">
  <p:cSld name="CUSTOM_7_1_1_1_1_1_1_1_1_1_1_1_1_1_1_1_1_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>
            <p:ph type="title"/>
          </p:nvPr>
        </p:nvSpPr>
        <p:spPr>
          <a:xfrm>
            <a:off x="193900" y="1429900"/>
            <a:ext cx="2156700" cy="2670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21" name="Google Shape;121;p9"/>
          <p:cNvSpPr txBox="1"/>
          <p:nvPr>
            <p:ph idx="2" type="title"/>
          </p:nvPr>
        </p:nvSpPr>
        <p:spPr>
          <a:xfrm>
            <a:off x="193900" y="1769325"/>
            <a:ext cx="2156700" cy="267000"/>
          </a:xfrm>
          <a:prstGeom prst="rect">
            <a:avLst/>
          </a:prstGeom>
        </p:spPr>
        <p:txBody>
          <a:bodyPr anchorCtr="0" anchor="t" bIns="90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22" name="Google Shape;122;p9"/>
          <p:cNvSpPr txBox="1"/>
          <p:nvPr>
            <p:ph idx="3" type="title"/>
          </p:nvPr>
        </p:nvSpPr>
        <p:spPr>
          <a:xfrm>
            <a:off x="2391238" y="1429900"/>
            <a:ext cx="2156700" cy="2670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23" name="Google Shape;123;p9"/>
          <p:cNvSpPr txBox="1"/>
          <p:nvPr>
            <p:ph idx="4" type="title"/>
          </p:nvPr>
        </p:nvSpPr>
        <p:spPr>
          <a:xfrm>
            <a:off x="2391238" y="1769325"/>
            <a:ext cx="2156700" cy="267000"/>
          </a:xfrm>
          <a:prstGeom prst="rect">
            <a:avLst/>
          </a:prstGeom>
        </p:spPr>
        <p:txBody>
          <a:bodyPr anchorCtr="0" anchor="t" bIns="90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24" name="Google Shape;124;p9"/>
          <p:cNvSpPr txBox="1"/>
          <p:nvPr>
            <p:ph idx="5" type="title"/>
          </p:nvPr>
        </p:nvSpPr>
        <p:spPr>
          <a:xfrm>
            <a:off x="4590375" y="1429900"/>
            <a:ext cx="2156700" cy="2670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25" name="Google Shape;125;p9"/>
          <p:cNvSpPr txBox="1"/>
          <p:nvPr>
            <p:ph idx="6" type="title"/>
          </p:nvPr>
        </p:nvSpPr>
        <p:spPr>
          <a:xfrm>
            <a:off x="4590375" y="1769325"/>
            <a:ext cx="2156700" cy="267000"/>
          </a:xfrm>
          <a:prstGeom prst="rect">
            <a:avLst/>
          </a:prstGeom>
        </p:spPr>
        <p:txBody>
          <a:bodyPr anchorCtr="0" anchor="t" bIns="90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26" name="Google Shape;126;p9"/>
          <p:cNvSpPr txBox="1"/>
          <p:nvPr>
            <p:ph idx="7" type="title"/>
          </p:nvPr>
        </p:nvSpPr>
        <p:spPr>
          <a:xfrm>
            <a:off x="6788925" y="1429900"/>
            <a:ext cx="2156700" cy="2670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27" name="Google Shape;127;p9"/>
          <p:cNvSpPr txBox="1"/>
          <p:nvPr>
            <p:ph idx="8" type="title"/>
          </p:nvPr>
        </p:nvSpPr>
        <p:spPr>
          <a:xfrm>
            <a:off x="6788925" y="1769325"/>
            <a:ext cx="2156700" cy="267000"/>
          </a:xfrm>
          <a:prstGeom prst="rect">
            <a:avLst/>
          </a:prstGeom>
        </p:spPr>
        <p:txBody>
          <a:bodyPr anchorCtr="0" anchor="t" bIns="90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28" name="Google Shape;128;p9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9" name="Google Shape;129;p9"/>
          <p:cNvSpPr txBox="1"/>
          <p:nvPr>
            <p:ph idx="9" type="body"/>
          </p:nvPr>
        </p:nvSpPr>
        <p:spPr>
          <a:xfrm>
            <a:off x="192900" y="2164400"/>
            <a:ext cx="2156700" cy="18303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0" name="Google Shape;130;p9"/>
          <p:cNvSpPr txBox="1"/>
          <p:nvPr>
            <p:ph idx="13" type="body"/>
          </p:nvPr>
        </p:nvSpPr>
        <p:spPr>
          <a:xfrm>
            <a:off x="2391200" y="2164400"/>
            <a:ext cx="2156700" cy="18303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4" type="body"/>
          </p:nvPr>
        </p:nvSpPr>
        <p:spPr>
          <a:xfrm>
            <a:off x="4590600" y="2164400"/>
            <a:ext cx="2156700" cy="18303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5" type="body"/>
          </p:nvPr>
        </p:nvSpPr>
        <p:spPr>
          <a:xfrm>
            <a:off x="6788900" y="2164400"/>
            <a:ext cx="2156700" cy="18303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Data Folders">
  <p:cSld name="CUSTOM_7_1_1_1_1_1_1_1_1_1_1_1_1_1_1_1_1_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193900" y="795678"/>
            <a:ext cx="2856900" cy="267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35" name="Google Shape;135;p10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6" name="Google Shape;136;p10"/>
          <p:cNvSpPr txBox="1"/>
          <p:nvPr>
            <p:ph idx="2" type="title"/>
          </p:nvPr>
        </p:nvSpPr>
        <p:spPr>
          <a:xfrm>
            <a:off x="3141175" y="795678"/>
            <a:ext cx="2856900" cy="267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37" name="Google Shape;137;p10"/>
          <p:cNvSpPr txBox="1"/>
          <p:nvPr>
            <p:ph idx="3" type="title"/>
          </p:nvPr>
        </p:nvSpPr>
        <p:spPr>
          <a:xfrm>
            <a:off x="6088450" y="795678"/>
            <a:ext cx="2856900" cy="267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38" name="Google Shape;138;p10"/>
          <p:cNvSpPr txBox="1"/>
          <p:nvPr>
            <p:ph idx="4" type="body"/>
          </p:nvPr>
        </p:nvSpPr>
        <p:spPr>
          <a:xfrm>
            <a:off x="194075" y="1414925"/>
            <a:ext cx="2856900" cy="3548700"/>
          </a:xfrm>
          <a:prstGeom prst="rect">
            <a:avLst/>
          </a:prstGeom>
        </p:spPr>
        <p:txBody>
          <a:bodyPr anchorCtr="0" anchor="t" bIns="180000" lIns="180000" spcFirstLastPara="1" rIns="180000" wrap="square" tIns="27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5" type="body"/>
          </p:nvPr>
        </p:nvSpPr>
        <p:spPr>
          <a:xfrm>
            <a:off x="3140525" y="1414925"/>
            <a:ext cx="2856900" cy="3548700"/>
          </a:xfrm>
          <a:prstGeom prst="rect">
            <a:avLst/>
          </a:prstGeom>
        </p:spPr>
        <p:txBody>
          <a:bodyPr anchorCtr="0" anchor="t" bIns="180000" lIns="180000" spcFirstLastPara="1" rIns="180000" wrap="square" tIns="27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6" type="body"/>
          </p:nvPr>
        </p:nvSpPr>
        <p:spPr>
          <a:xfrm>
            <a:off x="6086975" y="1414925"/>
            <a:ext cx="2856900" cy="3548700"/>
          </a:xfrm>
          <a:prstGeom prst="rect">
            <a:avLst/>
          </a:prstGeom>
        </p:spPr>
        <p:txBody>
          <a:bodyPr anchorCtr="0" anchor="t" bIns="180000" lIns="180000" spcFirstLastPara="1" rIns="180000" wrap="square" tIns="27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euton Light"/>
              <a:buNone/>
              <a:defRPr sz="4400">
                <a:solidFill>
                  <a:schemeClr val="dk1"/>
                </a:solidFill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 sz="1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/>
          <p:nvPr/>
        </p:nvSpPr>
        <p:spPr>
          <a:xfrm>
            <a:off x="3825863" y="131788"/>
            <a:ext cx="2245995" cy="360013"/>
          </a:xfrm>
          <a:custGeom>
            <a:rect b="b" l="l" r="r" t="t"/>
            <a:pathLst>
              <a:path extrusionOk="0" h="45745" w="285750">
                <a:moveTo>
                  <a:pt x="85067" y="0"/>
                </a:moveTo>
                <a:lnTo>
                  <a:pt x="82600" y="39"/>
                </a:lnTo>
                <a:lnTo>
                  <a:pt x="80250" y="196"/>
                </a:lnTo>
                <a:lnTo>
                  <a:pt x="78017" y="392"/>
                </a:lnTo>
                <a:lnTo>
                  <a:pt x="75824" y="666"/>
                </a:lnTo>
                <a:lnTo>
                  <a:pt x="73748" y="1057"/>
                </a:lnTo>
                <a:lnTo>
                  <a:pt x="71751" y="1449"/>
                </a:lnTo>
                <a:lnTo>
                  <a:pt x="69871" y="1958"/>
                </a:lnTo>
                <a:lnTo>
                  <a:pt x="68030" y="2467"/>
                </a:lnTo>
                <a:lnTo>
                  <a:pt x="66307" y="3055"/>
                </a:lnTo>
                <a:lnTo>
                  <a:pt x="64662" y="3682"/>
                </a:lnTo>
                <a:lnTo>
                  <a:pt x="63095" y="4347"/>
                </a:lnTo>
                <a:lnTo>
                  <a:pt x="61607" y="5013"/>
                </a:lnTo>
                <a:lnTo>
                  <a:pt x="60197" y="5757"/>
                </a:lnTo>
                <a:lnTo>
                  <a:pt x="58905" y="6462"/>
                </a:lnTo>
                <a:lnTo>
                  <a:pt x="57651" y="7206"/>
                </a:lnTo>
                <a:lnTo>
                  <a:pt x="56476" y="7951"/>
                </a:lnTo>
                <a:lnTo>
                  <a:pt x="55419" y="8695"/>
                </a:lnTo>
                <a:lnTo>
                  <a:pt x="54401" y="9439"/>
                </a:lnTo>
                <a:lnTo>
                  <a:pt x="53461" y="10144"/>
                </a:lnTo>
                <a:lnTo>
                  <a:pt x="52599" y="10888"/>
                </a:lnTo>
                <a:lnTo>
                  <a:pt x="51816" y="11554"/>
                </a:lnTo>
                <a:lnTo>
                  <a:pt x="51111" y="12220"/>
                </a:lnTo>
                <a:lnTo>
                  <a:pt x="49897" y="13434"/>
                </a:lnTo>
                <a:lnTo>
                  <a:pt x="48996" y="14452"/>
                </a:lnTo>
                <a:lnTo>
                  <a:pt x="48330" y="15235"/>
                </a:lnTo>
                <a:lnTo>
                  <a:pt x="47821" y="15901"/>
                </a:lnTo>
                <a:lnTo>
                  <a:pt x="33447" y="32390"/>
                </a:lnTo>
                <a:lnTo>
                  <a:pt x="32429" y="33369"/>
                </a:lnTo>
                <a:lnTo>
                  <a:pt x="31371" y="34348"/>
                </a:lnTo>
                <a:lnTo>
                  <a:pt x="30314" y="35249"/>
                </a:lnTo>
                <a:lnTo>
                  <a:pt x="29217" y="36110"/>
                </a:lnTo>
                <a:lnTo>
                  <a:pt x="28160" y="36933"/>
                </a:lnTo>
                <a:lnTo>
                  <a:pt x="27063" y="37677"/>
                </a:lnTo>
                <a:lnTo>
                  <a:pt x="25967" y="38421"/>
                </a:lnTo>
                <a:lnTo>
                  <a:pt x="24870" y="39087"/>
                </a:lnTo>
                <a:lnTo>
                  <a:pt x="23773" y="39753"/>
                </a:lnTo>
                <a:lnTo>
                  <a:pt x="22677" y="40340"/>
                </a:lnTo>
                <a:lnTo>
                  <a:pt x="21580" y="40889"/>
                </a:lnTo>
                <a:lnTo>
                  <a:pt x="20483" y="41437"/>
                </a:lnTo>
                <a:lnTo>
                  <a:pt x="19348" y="41907"/>
                </a:lnTo>
                <a:lnTo>
                  <a:pt x="18251" y="42377"/>
                </a:lnTo>
                <a:lnTo>
                  <a:pt x="17154" y="42768"/>
                </a:lnTo>
                <a:lnTo>
                  <a:pt x="16058" y="43160"/>
                </a:lnTo>
                <a:lnTo>
                  <a:pt x="14961" y="43513"/>
                </a:lnTo>
                <a:lnTo>
                  <a:pt x="13865" y="43826"/>
                </a:lnTo>
                <a:lnTo>
                  <a:pt x="12807" y="44139"/>
                </a:lnTo>
                <a:lnTo>
                  <a:pt x="11750" y="44374"/>
                </a:lnTo>
                <a:lnTo>
                  <a:pt x="10692" y="44609"/>
                </a:lnTo>
                <a:lnTo>
                  <a:pt x="9635" y="44844"/>
                </a:lnTo>
                <a:lnTo>
                  <a:pt x="7559" y="45197"/>
                </a:lnTo>
                <a:lnTo>
                  <a:pt x="5561" y="45432"/>
                </a:lnTo>
                <a:lnTo>
                  <a:pt x="3642" y="45588"/>
                </a:lnTo>
                <a:lnTo>
                  <a:pt x="1762" y="45706"/>
                </a:lnTo>
                <a:lnTo>
                  <a:pt x="0" y="45745"/>
                </a:lnTo>
                <a:lnTo>
                  <a:pt x="285750" y="45745"/>
                </a:lnTo>
                <a:lnTo>
                  <a:pt x="283988" y="45706"/>
                </a:lnTo>
                <a:lnTo>
                  <a:pt x="282108" y="45588"/>
                </a:lnTo>
                <a:lnTo>
                  <a:pt x="280189" y="45432"/>
                </a:lnTo>
                <a:lnTo>
                  <a:pt x="278191" y="45197"/>
                </a:lnTo>
                <a:lnTo>
                  <a:pt x="276115" y="44844"/>
                </a:lnTo>
                <a:lnTo>
                  <a:pt x="275097" y="44609"/>
                </a:lnTo>
                <a:lnTo>
                  <a:pt x="274000" y="44374"/>
                </a:lnTo>
                <a:lnTo>
                  <a:pt x="272943" y="44139"/>
                </a:lnTo>
                <a:lnTo>
                  <a:pt x="271886" y="43826"/>
                </a:lnTo>
                <a:lnTo>
                  <a:pt x="270789" y="43513"/>
                </a:lnTo>
                <a:lnTo>
                  <a:pt x="269692" y="43160"/>
                </a:lnTo>
                <a:lnTo>
                  <a:pt x="268596" y="42768"/>
                </a:lnTo>
                <a:lnTo>
                  <a:pt x="267499" y="42377"/>
                </a:lnTo>
                <a:lnTo>
                  <a:pt x="266402" y="41907"/>
                </a:lnTo>
                <a:lnTo>
                  <a:pt x="265306" y="41437"/>
                </a:lnTo>
                <a:lnTo>
                  <a:pt x="264170" y="40889"/>
                </a:lnTo>
                <a:lnTo>
                  <a:pt x="263073" y="40340"/>
                </a:lnTo>
                <a:lnTo>
                  <a:pt x="261977" y="39753"/>
                </a:lnTo>
                <a:lnTo>
                  <a:pt x="260880" y="39087"/>
                </a:lnTo>
                <a:lnTo>
                  <a:pt x="259783" y="38421"/>
                </a:lnTo>
                <a:lnTo>
                  <a:pt x="258687" y="37677"/>
                </a:lnTo>
                <a:lnTo>
                  <a:pt x="257590" y="36933"/>
                </a:lnTo>
                <a:lnTo>
                  <a:pt x="256533" y="36110"/>
                </a:lnTo>
                <a:lnTo>
                  <a:pt x="255436" y="35249"/>
                </a:lnTo>
                <a:lnTo>
                  <a:pt x="254379" y="34348"/>
                </a:lnTo>
                <a:lnTo>
                  <a:pt x="253321" y="33369"/>
                </a:lnTo>
                <a:lnTo>
                  <a:pt x="252303" y="32390"/>
                </a:lnTo>
                <a:lnTo>
                  <a:pt x="237929" y="15901"/>
                </a:lnTo>
                <a:lnTo>
                  <a:pt x="237420" y="15235"/>
                </a:lnTo>
                <a:lnTo>
                  <a:pt x="236754" y="14452"/>
                </a:lnTo>
                <a:lnTo>
                  <a:pt x="235853" y="13434"/>
                </a:lnTo>
                <a:lnTo>
                  <a:pt x="234639" y="12220"/>
                </a:lnTo>
                <a:lnTo>
                  <a:pt x="233934" y="11554"/>
                </a:lnTo>
                <a:lnTo>
                  <a:pt x="233151" y="10888"/>
                </a:lnTo>
                <a:lnTo>
                  <a:pt x="232289" y="10144"/>
                </a:lnTo>
                <a:lnTo>
                  <a:pt x="231349" y="9439"/>
                </a:lnTo>
                <a:lnTo>
                  <a:pt x="230370" y="8695"/>
                </a:lnTo>
                <a:lnTo>
                  <a:pt x="229274" y="7951"/>
                </a:lnTo>
                <a:lnTo>
                  <a:pt x="228099" y="7206"/>
                </a:lnTo>
                <a:lnTo>
                  <a:pt x="226885" y="6462"/>
                </a:lnTo>
                <a:lnTo>
                  <a:pt x="225553" y="5757"/>
                </a:lnTo>
                <a:lnTo>
                  <a:pt x="224143" y="5013"/>
                </a:lnTo>
                <a:lnTo>
                  <a:pt x="222655" y="4347"/>
                </a:lnTo>
                <a:lnTo>
                  <a:pt x="221088" y="3682"/>
                </a:lnTo>
                <a:lnTo>
                  <a:pt x="219443" y="3055"/>
                </a:lnTo>
                <a:lnTo>
                  <a:pt x="217720" y="2467"/>
                </a:lnTo>
                <a:lnTo>
                  <a:pt x="215879" y="1958"/>
                </a:lnTo>
                <a:lnTo>
                  <a:pt x="213999" y="1449"/>
                </a:lnTo>
                <a:lnTo>
                  <a:pt x="212002" y="1057"/>
                </a:lnTo>
                <a:lnTo>
                  <a:pt x="209926" y="666"/>
                </a:lnTo>
                <a:lnTo>
                  <a:pt x="207733" y="392"/>
                </a:lnTo>
                <a:lnTo>
                  <a:pt x="205500" y="196"/>
                </a:lnTo>
                <a:lnTo>
                  <a:pt x="203150" y="39"/>
                </a:lnTo>
                <a:lnTo>
                  <a:pt x="2006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18" name="Google Shape;618;p47"/>
          <p:cNvSpPr/>
          <p:nvPr/>
        </p:nvSpPr>
        <p:spPr>
          <a:xfrm>
            <a:off x="2380538" y="131788"/>
            <a:ext cx="2245995" cy="360013"/>
          </a:xfrm>
          <a:custGeom>
            <a:rect b="b" l="l" r="r" t="t"/>
            <a:pathLst>
              <a:path extrusionOk="0" h="45745" w="285750">
                <a:moveTo>
                  <a:pt x="85067" y="0"/>
                </a:moveTo>
                <a:lnTo>
                  <a:pt x="82600" y="39"/>
                </a:lnTo>
                <a:lnTo>
                  <a:pt x="80250" y="196"/>
                </a:lnTo>
                <a:lnTo>
                  <a:pt x="78017" y="392"/>
                </a:lnTo>
                <a:lnTo>
                  <a:pt x="75824" y="666"/>
                </a:lnTo>
                <a:lnTo>
                  <a:pt x="73748" y="1057"/>
                </a:lnTo>
                <a:lnTo>
                  <a:pt x="71751" y="1449"/>
                </a:lnTo>
                <a:lnTo>
                  <a:pt x="69871" y="1958"/>
                </a:lnTo>
                <a:lnTo>
                  <a:pt x="68030" y="2467"/>
                </a:lnTo>
                <a:lnTo>
                  <a:pt x="66307" y="3055"/>
                </a:lnTo>
                <a:lnTo>
                  <a:pt x="64662" y="3682"/>
                </a:lnTo>
                <a:lnTo>
                  <a:pt x="63095" y="4347"/>
                </a:lnTo>
                <a:lnTo>
                  <a:pt x="61607" y="5013"/>
                </a:lnTo>
                <a:lnTo>
                  <a:pt x="60197" y="5757"/>
                </a:lnTo>
                <a:lnTo>
                  <a:pt x="58905" y="6462"/>
                </a:lnTo>
                <a:lnTo>
                  <a:pt x="57651" y="7206"/>
                </a:lnTo>
                <a:lnTo>
                  <a:pt x="56476" y="7951"/>
                </a:lnTo>
                <a:lnTo>
                  <a:pt x="55419" y="8695"/>
                </a:lnTo>
                <a:lnTo>
                  <a:pt x="54401" y="9439"/>
                </a:lnTo>
                <a:lnTo>
                  <a:pt x="53461" y="10144"/>
                </a:lnTo>
                <a:lnTo>
                  <a:pt x="52599" y="10888"/>
                </a:lnTo>
                <a:lnTo>
                  <a:pt x="51816" y="11554"/>
                </a:lnTo>
                <a:lnTo>
                  <a:pt x="51111" y="12220"/>
                </a:lnTo>
                <a:lnTo>
                  <a:pt x="49897" y="13434"/>
                </a:lnTo>
                <a:lnTo>
                  <a:pt x="48996" y="14452"/>
                </a:lnTo>
                <a:lnTo>
                  <a:pt x="48330" y="15235"/>
                </a:lnTo>
                <a:lnTo>
                  <a:pt x="47821" y="15901"/>
                </a:lnTo>
                <a:lnTo>
                  <a:pt x="33447" y="32390"/>
                </a:lnTo>
                <a:lnTo>
                  <a:pt x="32429" y="33369"/>
                </a:lnTo>
                <a:lnTo>
                  <a:pt x="31371" y="34348"/>
                </a:lnTo>
                <a:lnTo>
                  <a:pt x="30314" y="35249"/>
                </a:lnTo>
                <a:lnTo>
                  <a:pt x="29217" y="36110"/>
                </a:lnTo>
                <a:lnTo>
                  <a:pt x="28160" y="36933"/>
                </a:lnTo>
                <a:lnTo>
                  <a:pt x="27063" y="37677"/>
                </a:lnTo>
                <a:lnTo>
                  <a:pt x="25967" y="38421"/>
                </a:lnTo>
                <a:lnTo>
                  <a:pt x="24870" y="39087"/>
                </a:lnTo>
                <a:lnTo>
                  <a:pt x="23773" y="39753"/>
                </a:lnTo>
                <a:lnTo>
                  <a:pt x="22677" y="40340"/>
                </a:lnTo>
                <a:lnTo>
                  <a:pt x="21580" y="40889"/>
                </a:lnTo>
                <a:lnTo>
                  <a:pt x="20483" y="41437"/>
                </a:lnTo>
                <a:lnTo>
                  <a:pt x="19348" y="41907"/>
                </a:lnTo>
                <a:lnTo>
                  <a:pt x="18251" y="42377"/>
                </a:lnTo>
                <a:lnTo>
                  <a:pt x="17154" y="42768"/>
                </a:lnTo>
                <a:lnTo>
                  <a:pt x="16058" y="43160"/>
                </a:lnTo>
                <a:lnTo>
                  <a:pt x="14961" y="43513"/>
                </a:lnTo>
                <a:lnTo>
                  <a:pt x="13865" y="43826"/>
                </a:lnTo>
                <a:lnTo>
                  <a:pt x="12807" y="44139"/>
                </a:lnTo>
                <a:lnTo>
                  <a:pt x="11750" y="44374"/>
                </a:lnTo>
                <a:lnTo>
                  <a:pt x="10692" y="44609"/>
                </a:lnTo>
                <a:lnTo>
                  <a:pt x="9635" y="44844"/>
                </a:lnTo>
                <a:lnTo>
                  <a:pt x="7559" y="45197"/>
                </a:lnTo>
                <a:lnTo>
                  <a:pt x="5561" y="45432"/>
                </a:lnTo>
                <a:lnTo>
                  <a:pt x="3642" y="45588"/>
                </a:lnTo>
                <a:lnTo>
                  <a:pt x="1762" y="45706"/>
                </a:lnTo>
                <a:lnTo>
                  <a:pt x="0" y="45745"/>
                </a:lnTo>
                <a:lnTo>
                  <a:pt x="285750" y="45745"/>
                </a:lnTo>
                <a:lnTo>
                  <a:pt x="283988" y="45706"/>
                </a:lnTo>
                <a:lnTo>
                  <a:pt x="282108" y="45588"/>
                </a:lnTo>
                <a:lnTo>
                  <a:pt x="280189" y="45432"/>
                </a:lnTo>
                <a:lnTo>
                  <a:pt x="278191" y="45197"/>
                </a:lnTo>
                <a:lnTo>
                  <a:pt x="276115" y="44844"/>
                </a:lnTo>
                <a:lnTo>
                  <a:pt x="275097" y="44609"/>
                </a:lnTo>
                <a:lnTo>
                  <a:pt x="274000" y="44374"/>
                </a:lnTo>
                <a:lnTo>
                  <a:pt x="272943" y="44139"/>
                </a:lnTo>
                <a:lnTo>
                  <a:pt x="271886" y="43826"/>
                </a:lnTo>
                <a:lnTo>
                  <a:pt x="270789" y="43513"/>
                </a:lnTo>
                <a:lnTo>
                  <a:pt x="269692" y="43160"/>
                </a:lnTo>
                <a:lnTo>
                  <a:pt x="268596" y="42768"/>
                </a:lnTo>
                <a:lnTo>
                  <a:pt x="267499" y="42377"/>
                </a:lnTo>
                <a:lnTo>
                  <a:pt x="266402" y="41907"/>
                </a:lnTo>
                <a:lnTo>
                  <a:pt x="265306" y="41437"/>
                </a:lnTo>
                <a:lnTo>
                  <a:pt x="264170" y="40889"/>
                </a:lnTo>
                <a:lnTo>
                  <a:pt x="263073" y="40340"/>
                </a:lnTo>
                <a:lnTo>
                  <a:pt x="261977" y="39753"/>
                </a:lnTo>
                <a:lnTo>
                  <a:pt x="260880" y="39087"/>
                </a:lnTo>
                <a:lnTo>
                  <a:pt x="259783" y="38421"/>
                </a:lnTo>
                <a:lnTo>
                  <a:pt x="258687" y="37677"/>
                </a:lnTo>
                <a:lnTo>
                  <a:pt x="257590" y="36933"/>
                </a:lnTo>
                <a:lnTo>
                  <a:pt x="256533" y="36110"/>
                </a:lnTo>
                <a:lnTo>
                  <a:pt x="255436" y="35249"/>
                </a:lnTo>
                <a:lnTo>
                  <a:pt x="254379" y="34348"/>
                </a:lnTo>
                <a:lnTo>
                  <a:pt x="253321" y="33369"/>
                </a:lnTo>
                <a:lnTo>
                  <a:pt x="252303" y="32390"/>
                </a:lnTo>
                <a:lnTo>
                  <a:pt x="237929" y="15901"/>
                </a:lnTo>
                <a:lnTo>
                  <a:pt x="237420" y="15235"/>
                </a:lnTo>
                <a:lnTo>
                  <a:pt x="236754" y="14452"/>
                </a:lnTo>
                <a:lnTo>
                  <a:pt x="235853" y="13434"/>
                </a:lnTo>
                <a:lnTo>
                  <a:pt x="234639" y="12220"/>
                </a:lnTo>
                <a:lnTo>
                  <a:pt x="233934" y="11554"/>
                </a:lnTo>
                <a:lnTo>
                  <a:pt x="233151" y="10888"/>
                </a:lnTo>
                <a:lnTo>
                  <a:pt x="232289" y="10144"/>
                </a:lnTo>
                <a:lnTo>
                  <a:pt x="231349" y="9439"/>
                </a:lnTo>
                <a:lnTo>
                  <a:pt x="230370" y="8695"/>
                </a:lnTo>
                <a:lnTo>
                  <a:pt x="229274" y="7951"/>
                </a:lnTo>
                <a:lnTo>
                  <a:pt x="228099" y="7206"/>
                </a:lnTo>
                <a:lnTo>
                  <a:pt x="226885" y="6462"/>
                </a:lnTo>
                <a:lnTo>
                  <a:pt x="225553" y="5757"/>
                </a:lnTo>
                <a:lnTo>
                  <a:pt x="224143" y="5013"/>
                </a:lnTo>
                <a:lnTo>
                  <a:pt x="222655" y="4347"/>
                </a:lnTo>
                <a:lnTo>
                  <a:pt x="221088" y="3682"/>
                </a:lnTo>
                <a:lnTo>
                  <a:pt x="219443" y="3055"/>
                </a:lnTo>
                <a:lnTo>
                  <a:pt x="217720" y="2467"/>
                </a:lnTo>
                <a:lnTo>
                  <a:pt x="215879" y="1958"/>
                </a:lnTo>
                <a:lnTo>
                  <a:pt x="213999" y="1449"/>
                </a:lnTo>
                <a:lnTo>
                  <a:pt x="212002" y="1057"/>
                </a:lnTo>
                <a:lnTo>
                  <a:pt x="209926" y="666"/>
                </a:lnTo>
                <a:lnTo>
                  <a:pt x="207733" y="392"/>
                </a:lnTo>
                <a:lnTo>
                  <a:pt x="205500" y="196"/>
                </a:lnTo>
                <a:lnTo>
                  <a:pt x="203150" y="39"/>
                </a:lnTo>
                <a:lnTo>
                  <a:pt x="2006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912237" y="131788"/>
            <a:ext cx="2245995" cy="360013"/>
          </a:xfrm>
          <a:custGeom>
            <a:rect b="b" l="l" r="r" t="t"/>
            <a:pathLst>
              <a:path extrusionOk="0" h="45745" w="285750">
                <a:moveTo>
                  <a:pt x="85067" y="0"/>
                </a:moveTo>
                <a:lnTo>
                  <a:pt x="82600" y="39"/>
                </a:lnTo>
                <a:lnTo>
                  <a:pt x="80250" y="196"/>
                </a:lnTo>
                <a:lnTo>
                  <a:pt x="78017" y="392"/>
                </a:lnTo>
                <a:lnTo>
                  <a:pt x="75824" y="666"/>
                </a:lnTo>
                <a:lnTo>
                  <a:pt x="73748" y="1057"/>
                </a:lnTo>
                <a:lnTo>
                  <a:pt x="71751" y="1449"/>
                </a:lnTo>
                <a:lnTo>
                  <a:pt x="69871" y="1958"/>
                </a:lnTo>
                <a:lnTo>
                  <a:pt x="68030" y="2467"/>
                </a:lnTo>
                <a:lnTo>
                  <a:pt x="66307" y="3055"/>
                </a:lnTo>
                <a:lnTo>
                  <a:pt x="64662" y="3682"/>
                </a:lnTo>
                <a:lnTo>
                  <a:pt x="63095" y="4347"/>
                </a:lnTo>
                <a:lnTo>
                  <a:pt x="61607" y="5013"/>
                </a:lnTo>
                <a:lnTo>
                  <a:pt x="60197" y="5757"/>
                </a:lnTo>
                <a:lnTo>
                  <a:pt x="58905" y="6462"/>
                </a:lnTo>
                <a:lnTo>
                  <a:pt x="57651" y="7206"/>
                </a:lnTo>
                <a:lnTo>
                  <a:pt x="56476" y="7951"/>
                </a:lnTo>
                <a:lnTo>
                  <a:pt x="55419" y="8695"/>
                </a:lnTo>
                <a:lnTo>
                  <a:pt x="54401" y="9439"/>
                </a:lnTo>
                <a:lnTo>
                  <a:pt x="53461" y="10144"/>
                </a:lnTo>
                <a:lnTo>
                  <a:pt x="52599" y="10888"/>
                </a:lnTo>
                <a:lnTo>
                  <a:pt x="51816" y="11554"/>
                </a:lnTo>
                <a:lnTo>
                  <a:pt x="51111" y="12220"/>
                </a:lnTo>
                <a:lnTo>
                  <a:pt x="49897" y="13434"/>
                </a:lnTo>
                <a:lnTo>
                  <a:pt x="48996" y="14452"/>
                </a:lnTo>
                <a:lnTo>
                  <a:pt x="48330" y="15235"/>
                </a:lnTo>
                <a:lnTo>
                  <a:pt x="47821" y="15901"/>
                </a:lnTo>
                <a:lnTo>
                  <a:pt x="33447" y="32390"/>
                </a:lnTo>
                <a:lnTo>
                  <a:pt x="32429" y="33369"/>
                </a:lnTo>
                <a:lnTo>
                  <a:pt x="31371" y="34348"/>
                </a:lnTo>
                <a:lnTo>
                  <a:pt x="30314" y="35249"/>
                </a:lnTo>
                <a:lnTo>
                  <a:pt x="29217" y="36110"/>
                </a:lnTo>
                <a:lnTo>
                  <a:pt x="28160" y="36933"/>
                </a:lnTo>
                <a:lnTo>
                  <a:pt x="27063" y="37677"/>
                </a:lnTo>
                <a:lnTo>
                  <a:pt x="25967" y="38421"/>
                </a:lnTo>
                <a:lnTo>
                  <a:pt x="24870" y="39087"/>
                </a:lnTo>
                <a:lnTo>
                  <a:pt x="23773" y="39753"/>
                </a:lnTo>
                <a:lnTo>
                  <a:pt x="22677" y="40340"/>
                </a:lnTo>
                <a:lnTo>
                  <a:pt x="21580" y="40889"/>
                </a:lnTo>
                <a:lnTo>
                  <a:pt x="20483" y="41437"/>
                </a:lnTo>
                <a:lnTo>
                  <a:pt x="19348" y="41907"/>
                </a:lnTo>
                <a:lnTo>
                  <a:pt x="18251" y="42377"/>
                </a:lnTo>
                <a:lnTo>
                  <a:pt x="17154" y="42768"/>
                </a:lnTo>
                <a:lnTo>
                  <a:pt x="16058" y="43160"/>
                </a:lnTo>
                <a:lnTo>
                  <a:pt x="14961" y="43513"/>
                </a:lnTo>
                <a:lnTo>
                  <a:pt x="13865" y="43826"/>
                </a:lnTo>
                <a:lnTo>
                  <a:pt x="12807" y="44139"/>
                </a:lnTo>
                <a:lnTo>
                  <a:pt x="11750" y="44374"/>
                </a:lnTo>
                <a:lnTo>
                  <a:pt x="10692" y="44609"/>
                </a:lnTo>
                <a:lnTo>
                  <a:pt x="9635" y="44844"/>
                </a:lnTo>
                <a:lnTo>
                  <a:pt x="7559" y="45197"/>
                </a:lnTo>
                <a:lnTo>
                  <a:pt x="5561" y="45432"/>
                </a:lnTo>
                <a:lnTo>
                  <a:pt x="3642" y="45588"/>
                </a:lnTo>
                <a:lnTo>
                  <a:pt x="1762" y="45706"/>
                </a:lnTo>
                <a:lnTo>
                  <a:pt x="0" y="45745"/>
                </a:lnTo>
                <a:lnTo>
                  <a:pt x="285750" y="45745"/>
                </a:lnTo>
                <a:lnTo>
                  <a:pt x="283988" y="45706"/>
                </a:lnTo>
                <a:lnTo>
                  <a:pt x="282108" y="45588"/>
                </a:lnTo>
                <a:lnTo>
                  <a:pt x="280189" y="45432"/>
                </a:lnTo>
                <a:lnTo>
                  <a:pt x="278191" y="45197"/>
                </a:lnTo>
                <a:lnTo>
                  <a:pt x="276115" y="44844"/>
                </a:lnTo>
                <a:lnTo>
                  <a:pt x="275097" y="44609"/>
                </a:lnTo>
                <a:lnTo>
                  <a:pt x="274000" y="44374"/>
                </a:lnTo>
                <a:lnTo>
                  <a:pt x="272943" y="44139"/>
                </a:lnTo>
                <a:lnTo>
                  <a:pt x="271886" y="43826"/>
                </a:lnTo>
                <a:lnTo>
                  <a:pt x="270789" y="43513"/>
                </a:lnTo>
                <a:lnTo>
                  <a:pt x="269692" y="43160"/>
                </a:lnTo>
                <a:lnTo>
                  <a:pt x="268596" y="42768"/>
                </a:lnTo>
                <a:lnTo>
                  <a:pt x="267499" y="42377"/>
                </a:lnTo>
                <a:lnTo>
                  <a:pt x="266402" y="41907"/>
                </a:lnTo>
                <a:lnTo>
                  <a:pt x="265306" y="41437"/>
                </a:lnTo>
                <a:lnTo>
                  <a:pt x="264170" y="40889"/>
                </a:lnTo>
                <a:lnTo>
                  <a:pt x="263073" y="40340"/>
                </a:lnTo>
                <a:lnTo>
                  <a:pt x="261977" y="39753"/>
                </a:lnTo>
                <a:lnTo>
                  <a:pt x="260880" y="39087"/>
                </a:lnTo>
                <a:lnTo>
                  <a:pt x="259783" y="38421"/>
                </a:lnTo>
                <a:lnTo>
                  <a:pt x="258687" y="37677"/>
                </a:lnTo>
                <a:lnTo>
                  <a:pt x="257590" y="36933"/>
                </a:lnTo>
                <a:lnTo>
                  <a:pt x="256533" y="36110"/>
                </a:lnTo>
                <a:lnTo>
                  <a:pt x="255436" y="35249"/>
                </a:lnTo>
                <a:lnTo>
                  <a:pt x="254379" y="34348"/>
                </a:lnTo>
                <a:lnTo>
                  <a:pt x="253321" y="33369"/>
                </a:lnTo>
                <a:lnTo>
                  <a:pt x="252303" y="32390"/>
                </a:lnTo>
                <a:lnTo>
                  <a:pt x="237929" y="15901"/>
                </a:lnTo>
                <a:lnTo>
                  <a:pt x="237420" y="15235"/>
                </a:lnTo>
                <a:lnTo>
                  <a:pt x="236754" y="14452"/>
                </a:lnTo>
                <a:lnTo>
                  <a:pt x="235853" y="13434"/>
                </a:lnTo>
                <a:lnTo>
                  <a:pt x="234639" y="12220"/>
                </a:lnTo>
                <a:lnTo>
                  <a:pt x="233934" y="11554"/>
                </a:lnTo>
                <a:lnTo>
                  <a:pt x="233151" y="10888"/>
                </a:lnTo>
                <a:lnTo>
                  <a:pt x="232289" y="10144"/>
                </a:lnTo>
                <a:lnTo>
                  <a:pt x="231349" y="9439"/>
                </a:lnTo>
                <a:lnTo>
                  <a:pt x="230370" y="8695"/>
                </a:lnTo>
                <a:lnTo>
                  <a:pt x="229274" y="7951"/>
                </a:lnTo>
                <a:lnTo>
                  <a:pt x="228099" y="7206"/>
                </a:lnTo>
                <a:lnTo>
                  <a:pt x="226885" y="6462"/>
                </a:lnTo>
                <a:lnTo>
                  <a:pt x="225553" y="5757"/>
                </a:lnTo>
                <a:lnTo>
                  <a:pt x="224143" y="5013"/>
                </a:lnTo>
                <a:lnTo>
                  <a:pt x="222655" y="4347"/>
                </a:lnTo>
                <a:lnTo>
                  <a:pt x="221088" y="3682"/>
                </a:lnTo>
                <a:lnTo>
                  <a:pt x="219443" y="3055"/>
                </a:lnTo>
                <a:lnTo>
                  <a:pt x="217720" y="2467"/>
                </a:lnTo>
                <a:lnTo>
                  <a:pt x="215879" y="1958"/>
                </a:lnTo>
                <a:lnTo>
                  <a:pt x="213999" y="1449"/>
                </a:lnTo>
                <a:lnTo>
                  <a:pt x="212002" y="1057"/>
                </a:lnTo>
                <a:lnTo>
                  <a:pt x="209926" y="666"/>
                </a:lnTo>
                <a:lnTo>
                  <a:pt x="207733" y="392"/>
                </a:lnTo>
                <a:lnTo>
                  <a:pt x="205500" y="196"/>
                </a:lnTo>
                <a:lnTo>
                  <a:pt x="203150" y="39"/>
                </a:lnTo>
                <a:lnTo>
                  <a:pt x="2006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20" name="Google Shape;620;p47"/>
          <p:cNvSpPr txBox="1"/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Professional Disposition </a:t>
            </a:r>
            <a:endParaRPr/>
          </a:p>
        </p:txBody>
      </p:sp>
      <p:sp>
        <p:nvSpPr>
          <p:cNvPr id="621" name="Google Shape;621;p47"/>
          <p:cNvSpPr txBox="1"/>
          <p:nvPr>
            <p:ph idx="1" type="body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200">
                <a:solidFill>
                  <a:srgbClr val="2735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powerpoint will become your professional disposition -  identifying strengths and areas to improve.  </a:t>
            </a:r>
            <a:endParaRPr/>
          </a:p>
        </p:txBody>
      </p:sp>
      <p:sp>
        <p:nvSpPr>
          <p:cNvPr id="622" name="Google Shape;622;p47"/>
          <p:cNvSpPr txBox="1"/>
          <p:nvPr>
            <p:ph idx="2" type="subTitle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Ja’Kobe Hutchison</a:t>
            </a:r>
            <a:endParaRPr/>
          </a:p>
        </p:txBody>
      </p:sp>
      <p:sp>
        <p:nvSpPr>
          <p:cNvPr id="623" name="Google Shape;623;p47"/>
          <p:cNvSpPr txBox="1"/>
          <p:nvPr>
            <p:ph idx="3" type="subTitle"/>
          </p:nvPr>
        </p:nvSpPr>
        <p:spPr>
          <a:xfrm>
            <a:off x="5539488" y="43872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6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Strengths and areas of weakness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6"/>
          <p:cNvSpPr txBox="1"/>
          <p:nvPr>
            <p:ph idx="2" type="body"/>
          </p:nvPr>
        </p:nvSpPr>
        <p:spPr>
          <a:xfrm>
            <a:off x="4675575" y="36769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Knowing my weaknesses can also help me become a better teacher. Knowing what I need to work on and improve can only make me a better teacher and person.</a:t>
            </a:r>
            <a:endParaRPr/>
          </a:p>
        </p:txBody>
      </p:sp>
      <p:pic>
        <p:nvPicPr>
          <p:cNvPr id="695" name="Google Shape;695;p56" title="Screenshot 2026-02-01 7.37.4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00" y="566500"/>
            <a:ext cx="4946899" cy="17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56" title="Screenshot 2026-02-01 7.40.53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376" y="2479113"/>
            <a:ext cx="4346701" cy="166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6" title="Screenshot 2026-02-01 7.42.26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177" y="566500"/>
            <a:ext cx="4611647" cy="17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7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703" name="Google Shape;703;p57"/>
          <p:cNvSpPr txBox="1"/>
          <p:nvPr>
            <p:ph idx="2" type="body"/>
          </p:nvPr>
        </p:nvSpPr>
        <p:spPr>
          <a:xfrm>
            <a:off x="326375" y="959150"/>
            <a:ext cx="4346700" cy="22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What skills you will use to facilitate groups successfully?  I will use my </a:t>
            </a:r>
            <a:r>
              <a:rPr lang="en"/>
              <a:t>diplomat</a:t>
            </a:r>
            <a:r>
              <a:rPr lang="en"/>
              <a:t> leadership style and help create a </a:t>
            </a:r>
            <a:r>
              <a:rPr lang="en"/>
              <a:t>positive</a:t>
            </a:r>
            <a:r>
              <a:rPr lang="en"/>
              <a:t> learning </a:t>
            </a:r>
            <a:r>
              <a:rPr lang="en"/>
              <a:t>environment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 What digital tools you will use to assist you as a teacher leader?  Learning websites and </a:t>
            </a:r>
            <a:r>
              <a:rPr lang="en"/>
              <a:t>learning</a:t>
            </a:r>
            <a:r>
              <a:rPr lang="en"/>
              <a:t> tools can help in the </a:t>
            </a:r>
            <a:r>
              <a:rPr lang="en"/>
              <a:t>classroom</a:t>
            </a:r>
            <a:r>
              <a:rPr lang="en"/>
              <a:t>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 Based on the findings of yourself, how can you use conflict resolution skillfully? I can use what I know about myself to help solve a problem. I know that I am a person who doesn’t like conflict so knowing how to stop it can help a lot.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8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Reference</a:t>
            </a:r>
            <a:r>
              <a:rPr lang="en"/>
              <a:t> Page </a:t>
            </a:r>
            <a:endParaRPr/>
          </a:p>
        </p:txBody>
      </p:sp>
      <p:sp>
        <p:nvSpPr>
          <p:cNvPr id="709" name="Google Shape;709;p58"/>
          <p:cNvSpPr txBox="1"/>
          <p:nvPr>
            <p:ph type="title"/>
          </p:nvPr>
        </p:nvSpPr>
        <p:spPr>
          <a:xfrm>
            <a:off x="593775" y="984700"/>
            <a:ext cx="79482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10" name="Google Shape;710;p58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cxnSp>
        <p:nvCxnSpPr>
          <p:cNvPr id="711" name="Google Shape;711;p58"/>
          <p:cNvCxnSpPr/>
          <p:nvPr/>
        </p:nvCxnSpPr>
        <p:spPr>
          <a:xfrm rot="10800000">
            <a:off x="593700" y="3575100"/>
            <a:ext cx="794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8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Leadership style </a:t>
            </a:r>
            <a:endParaRPr/>
          </a:p>
        </p:txBody>
      </p:sp>
      <p:sp>
        <p:nvSpPr>
          <p:cNvPr id="629" name="Google Shape;629;p48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I believe that this leadership </a:t>
            </a:r>
            <a:r>
              <a:rPr lang="en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style</a:t>
            </a:r>
            <a:r>
              <a:rPr lang="en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 is correct. I do like to give people the option on how they want a task to be done. I also support resolving conflicts peacefully. </a:t>
            </a:r>
            <a:endParaRPr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cxnSp>
        <p:nvCxnSpPr>
          <p:cNvPr id="630" name="Google Shape;630;p48"/>
          <p:cNvCxnSpPr/>
          <p:nvPr/>
        </p:nvCxnSpPr>
        <p:spPr>
          <a:xfrm rot="10800000">
            <a:off x="593700" y="3575100"/>
            <a:ext cx="794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1" name="Google Shape;631;p48" title="Screenshot 2026-02-01 7.15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00" y="605575"/>
            <a:ext cx="4378451" cy="296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9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Personality Style </a:t>
            </a:r>
            <a:endParaRPr/>
          </a:p>
        </p:txBody>
      </p:sp>
      <p:sp>
        <p:nvSpPr>
          <p:cNvPr id="637" name="Google Shape;637;p49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about the campaigner personality </a:t>
            </a:r>
            <a:r>
              <a:rPr lang="en"/>
              <a:t>definitely</a:t>
            </a:r>
            <a:r>
              <a:rPr lang="en"/>
              <a:t> opened my eyes to what type of personality I have.</a:t>
            </a:r>
            <a:endParaRPr/>
          </a:p>
        </p:txBody>
      </p:sp>
      <p:pic>
        <p:nvPicPr>
          <p:cNvPr id="638" name="Google Shape;638;p49" title="Screenshot 2026-02-01 7.30.2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425" y="821499"/>
            <a:ext cx="6134548" cy="29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0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EPDSA</a:t>
            </a:r>
            <a:endParaRPr/>
          </a:p>
        </p:txBody>
      </p:sp>
      <p:sp>
        <p:nvSpPr>
          <p:cNvPr id="644" name="Google Shape;644;p50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Educator Professional </a:t>
            </a:r>
            <a:r>
              <a:rPr lang="en"/>
              <a:t>Disposition Self Assessment. I feel confident in my overall teaching outlook but there are things I need to work on</a:t>
            </a:r>
            <a:endParaRPr/>
          </a:p>
        </p:txBody>
      </p:sp>
      <p:sp>
        <p:nvSpPr>
          <p:cNvPr id="645" name="Google Shape;645;p50"/>
          <p:cNvSpPr txBox="1"/>
          <p:nvPr>
            <p:ph type="title"/>
          </p:nvPr>
        </p:nvSpPr>
        <p:spPr>
          <a:xfrm>
            <a:off x="593775" y="984700"/>
            <a:ext cx="7948200" cy="22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6" name="Google Shape;646;p50" title="Screenshot 2026-02-01 9.28.3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00" y="896226"/>
            <a:ext cx="4346700" cy="22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0" title="Screenshot 2026-02-01 9.28.5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525" y="690350"/>
            <a:ext cx="3197050" cy="26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1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EPDSA</a:t>
            </a:r>
            <a:endParaRPr/>
          </a:p>
        </p:txBody>
      </p:sp>
      <p:sp>
        <p:nvSpPr>
          <p:cNvPr id="653" name="Google Shape;653;p51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1"/>
          <p:cNvSpPr txBox="1"/>
          <p:nvPr>
            <p:ph type="title"/>
          </p:nvPr>
        </p:nvSpPr>
        <p:spPr>
          <a:xfrm>
            <a:off x="593775" y="984700"/>
            <a:ext cx="7948200" cy="22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5" name="Google Shape;655;p51" title="Screenshot 2026-02-01 9.29.3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75" y="619850"/>
            <a:ext cx="3958626" cy="29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1" title="Screenshot 2026-02-01 9.30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800" y="619850"/>
            <a:ext cx="3655599" cy="333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2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EPDSA</a:t>
            </a:r>
            <a:endParaRPr/>
          </a:p>
        </p:txBody>
      </p:sp>
      <p:sp>
        <p:nvSpPr>
          <p:cNvPr id="662" name="Google Shape;662;p52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3" name="Google Shape;663;p52" title="Screenshot 2026-02-01 9.30.5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75" y="655925"/>
            <a:ext cx="4445050" cy="29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2" title="Screenshot 2026-02-01 9.31.2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175" y="742250"/>
            <a:ext cx="4346700" cy="28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3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EPDSA</a:t>
            </a:r>
            <a:endParaRPr/>
          </a:p>
        </p:txBody>
      </p:sp>
      <p:sp>
        <p:nvSpPr>
          <p:cNvPr id="670" name="Google Shape;670;p53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1" name="Google Shape;671;p53" title="Screenshot 2026-02-01 9.31.5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75" y="703100"/>
            <a:ext cx="4422125" cy="26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53" title="Screenshot 2026-02-01 9.32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125" y="624275"/>
            <a:ext cx="4103200" cy="27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4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EPDSA</a:t>
            </a:r>
            <a:endParaRPr/>
          </a:p>
        </p:txBody>
      </p:sp>
      <p:sp>
        <p:nvSpPr>
          <p:cNvPr id="678" name="Google Shape;678;p54"/>
          <p:cNvSpPr txBox="1"/>
          <p:nvPr>
            <p:ph idx="2" type="body"/>
          </p:nvPr>
        </p:nvSpPr>
        <p:spPr>
          <a:xfrm>
            <a:off x="593775" y="3900525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9" name="Google Shape;679;p54" title="Screenshot 2026-02-01 9.32.4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375" y="566500"/>
            <a:ext cx="4406624" cy="43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5"/>
          <p:cNvSpPr txBox="1"/>
          <p:nvPr>
            <p:ph idx="1" type="subTitle"/>
          </p:nvPr>
        </p:nvSpPr>
        <p:spPr>
          <a:xfrm>
            <a:off x="1224650" y="210100"/>
            <a:ext cx="1676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and areas of weakness</a:t>
            </a:r>
            <a:endParaRPr/>
          </a:p>
        </p:txBody>
      </p:sp>
      <p:sp>
        <p:nvSpPr>
          <p:cNvPr id="685" name="Google Shape;685;p55"/>
          <p:cNvSpPr txBox="1"/>
          <p:nvPr>
            <p:ph idx="2" type="body"/>
          </p:nvPr>
        </p:nvSpPr>
        <p:spPr>
          <a:xfrm>
            <a:off x="4534000" y="4065700"/>
            <a:ext cx="43467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Knowing my strengths and weaknesses can help me become a better teacher. Knowing what I’m strong at can help me </a:t>
            </a:r>
            <a:r>
              <a:rPr lang="en"/>
              <a:t>re enforce</a:t>
            </a:r>
            <a:r>
              <a:rPr lang="en"/>
              <a:t> those behaviors and lead to a </a:t>
            </a:r>
            <a:r>
              <a:rPr lang="en"/>
              <a:t>positive classroom environment </a:t>
            </a:r>
            <a:endParaRPr/>
          </a:p>
        </p:txBody>
      </p:sp>
      <p:pic>
        <p:nvPicPr>
          <p:cNvPr id="686" name="Google Shape;686;p55" title="Screenshot 2026-02-01 7.37.0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0" y="597937"/>
            <a:ext cx="4610000" cy="19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5" title="Screenshot 2026-02-01 7.40.25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675" y="2419925"/>
            <a:ext cx="4422125" cy="17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5" title="Screenshot 2026-02-01 7.41.54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810775"/>
            <a:ext cx="4528550" cy="15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ATEGIC PITCH PRESENTATION">
  <a:themeElements>
    <a:clrScheme name="Simple Light">
      <a:dk1>
        <a:srgbClr val="000000"/>
      </a:dk1>
      <a:lt1>
        <a:srgbClr val="FAFAFA"/>
      </a:lt1>
      <a:dk2>
        <a:srgbClr val="CCCCCC"/>
      </a:dk2>
      <a:lt2>
        <a:srgbClr val="F3F3F3"/>
      </a:lt2>
      <a:accent1>
        <a:srgbClr val="FBE2C4"/>
      </a:accent1>
      <a:accent2>
        <a:srgbClr val="FFCCE4"/>
      </a:accent2>
      <a:accent3>
        <a:srgbClr val="C0E9FF"/>
      </a:accent3>
      <a:accent4>
        <a:srgbClr val="D2FD78"/>
      </a:accent4>
      <a:accent5>
        <a:srgbClr val="FAEA32"/>
      </a:accent5>
      <a:accent6>
        <a:srgbClr val="CBB2FE"/>
      </a:accent6>
      <a:hlink>
        <a:srgbClr val="C0E9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